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342" r:id="rId2"/>
    <p:sldId id="256" r:id="rId3"/>
    <p:sldId id="311" r:id="rId4"/>
    <p:sldId id="343" r:id="rId5"/>
    <p:sldId id="375" r:id="rId6"/>
    <p:sldId id="344" r:id="rId7"/>
    <p:sldId id="345" r:id="rId8"/>
    <p:sldId id="346" r:id="rId9"/>
    <p:sldId id="376" r:id="rId10"/>
    <p:sldId id="347" r:id="rId11"/>
    <p:sldId id="348" r:id="rId12"/>
    <p:sldId id="377" r:id="rId13"/>
    <p:sldId id="349" r:id="rId14"/>
    <p:sldId id="350" r:id="rId15"/>
    <p:sldId id="351" r:id="rId16"/>
    <p:sldId id="352" r:id="rId17"/>
    <p:sldId id="378" r:id="rId18"/>
    <p:sldId id="353" r:id="rId19"/>
    <p:sldId id="354" r:id="rId20"/>
    <p:sldId id="355" r:id="rId21"/>
    <p:sldId id="356" r:id="rId22"/>
    <p:sldId id="357" r:id="rId23"/>
    <p:sldId id="379" r:id="rId24"/>
    <p:sldId id="358" r:id="rId25"/>
    <p:sldId id="359" r:id="rId26"/>
    <p:sldId id="360" r:id="rId27"/>
    <p:sldId id="361" r:id="rId28"/>
    <p:sldId id="380" r:id="rId29"/>
    <p:sldId id="362" r:id="rId30"/>
    <p:sldId id="363" r:id="rId31"/>
    <p:sldId id="364" r:id="rId32"/>
    <p:sldId id="365" r:id="rId33"/>
    <p:sldId id="366" r:id="rId34"/>
    <p:sldId id="367" r:id="rId35"/>
    <p:sldId id="368" r:id="rId36"/>
    <p:sldId id="369" r:id="rId37"/>
    <p:sldId id="370" r:id="rId38"/>
    <p:sldId id="371" r:id="rId39"/>
    <p:sldId id="381" r:id="rId40"/>
    <p:sldId id="372" r:id="rId41"/>
    <p:sldId id="373" r:id="rId42"/>
    <p:sldId id="374" r:id="rId43"/>
    <p:sldId id="388" r:id="rId44"/>
    <p:sldId id="382" r:id="rId45"/>
    <p:sldId id="389" r:id="rId46"/>
    <p:sldId id="383" r:id="rId47"/>
    <p:sldId id="384" r:id="rId48"/>
    <p:sldId id="385" r:id="rId49"/>
    <p:sldId id="386" r:id="rId50"/>
    <p:sldId id="390" r:id="rId51"/>
    <p:sldId id="387" r:id="rId52"/>
    <p:sldId id="341" r:id="rId53"/>
    <p:sldId id="391" r:id="rId5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7A4"/>
    <a:srgbClr val="666666"/>
    <a:srgbClr val="79A034"/>
    <a:srgbClr val="76B23E"/>
    <a:srgbClr val="E5E7E9"/>
    <a:srgbClr val="F1F3F4"/>
    <a:srgbClr val="AFB1B3"/>
    <a:srgbClr val="B6B8BC"/>
    <a:srgbClr val="84B1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F39BF1-7FE7-4702-8001-CC2C2345B580}" v="45" dt="2022-03-25T03:23:39.1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294" autoAdjust="0"/>
  </p:normalViewPr>
  <p:slideViewPr>
    <p:cSldViewPr snapToGrid="0">
      <p:cViewPr varScale="1">
        <p:scale>
          <a:sx n="80" d="100"/>
          <a:sy n="80" d="100"/>
        </p:scale>
        <p:origin x="462" y="90"/>
      </p:cViewPr>
      <p:guideLst/>
    </p:cSldViewPr>
  </p:slideViewPr>
  <p:outlineViewPr>
    <p:cViewPr>
      <p:scale>
        <a:sx n="33" d="100"/>
        <a:sy n="33" d="100"/>
      </p:scale>
      <p:origin x="0" y="-11754"/>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66" d="100"/>
          <a:sy n="66" d="100"/>
        </p:scale>
        <p:origin x="2772" y="-4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Leonel Ramirez Martinez" userId="14d3900238d93848" providerId="LiveId" clId="{8BF39BF1-7FE7-4702-8001-CC2C2345B580}"/>
    <pc:docChg chg="undo custSel addSld delSld modSld sldOrd">
      <pc:chgData name="Carlos Leonel Ramirez Martinez" userId="14d3900238d93848" providerId="LiveId" clId="{8BF39BF1-7FE7-4702-8001-CC2C2345B580}" dt="2022-03-25T03:23:39.168" v="4774"/>
      <pc:docMkLst>
        <pc:docMk/>
      </pc:docMkLst>
      <pc:sldChg chg="modSp mod">
        <pc:chgData name="Carlos Leonel Ramirez Martinez" userId="14d3900238d93848" providerId="LiveId" clId="{8BF39BF1-7FE7-4702-8001-CC2C2345B580}" dt="2022-03-24T03:25:23.252" v="97" actId="20577"/>
        <pc:sldMkLst>
          <pc:docMk/>
          <pc:sldMk cId="2406273178" sldId="256"/>
        </pc:sldMkLst>
        <pc:spChg chg="mod">
          <ac:chgData name="Carlos Leonel Ramirez Martinez" userId="14d3900238d93848" providerId="LiveId" clId="{8BF39BF1-7FE7-4702-8001-CC2C2345B580}" dt="2022-03-24T03:25:07.132" v="56" actId="20577"/>
          <ac:spMkLst>
            <pc:docMk/>
            <pc:sldMk cId="2406273178" sldId="256"/>
            <ac:spMk id="2" creationId="{00000000-0000-0000-0000-000000000000}"/>
          </ac:spMkLst>
        </pc:spChg>
        <pc:spChg chg="mod">
          <ac:chgData name="Carlos Leonel Ramirez Martinez" userId="14d3900238d93848" providerId="LiveId" clId="{8BF39BF1-7FE7-4702-8001-CC2C2345B580}" dt="2022-03-24T03:25:23.252" v="97" actId="20577"/>
          <ac:spMkLst>
            <pc:docMk/>
            <pc:sldMk cId="2406273178" sldId="256"/>
            <ac:spMk id="12" creationId="{6D557538-D8AF-4733-ABDC-BD8EB139F28F}"/>
          </ac:spMkLst>
        </pc:spChg>
      </pc:sldChg>
      <pc:sldChg chg="delSp modSp mod modNotesTx">
        <pc:chgData name="Carlos Leonel Ramirez Martinez" userId="14d3900238d93848" providerId="LiveId" clId="{8BF39BF1-7FE7-4702-8001-CC2C2345B580}" dt="2022-03-24T03:27:38.512" v="175"/>
        <pc:sldMkLst>
          <pc:docMk/>
          <pc:sldMk cId="2604637829" sldId="311"/>
        </pc:sldMkLst>
        <pc:spChg chg="mod">
          <ac:chgData name="Carlos Leonel Ramirez Martinez" userId="14d3900238d93848" providerId="LiveId" clId="{8BF39BF1-7FE7-4702-8001-CC2C2345B580}" dt="2022-03-24T03:26:38.828" v="142" actId="20577"/>
          <ac:spMkLst>
            <pc:docMk/>
            <pc:sldMk cId="2604637829" sldId="311"/>
            <ac:spMk id="4" creationId="{A7AACD59-A443-43D5-B3BA-43906C354A45}"/>
          </ac:spMkLst>
        </pc:spChg>
        <pc:spChg chg="mod">
          <ac:chgData name="Carlos Leonel Ramirez Martinez" userId="14d3900238d93848" providerId="LiveId" clId="{8BF39BF1-7FE7-4702-8001-CC2C2345B580}" dt="2022-03-24T03:24:11.528" v="39"/>
          <ac:spMkLst>
            <pc:docMk/>
            <pc:sldMk cId="2604637829" sldId="311"/>
            <ac:spMk id="7" creationId="{1C6331CC-28A1-405D-8B44-CDE7DD0D44AE}"/>
          </ac:spMkLst>
        </pc:spChg>
        <pc:picChg chg="del">
          <ac:chgData name="Carlos Leonel Ramirez Martinez" userId="14d3900238d93848" providerId="LiveId" clId="{8BF39BF1-7FE7-4702-8001-CC2C2345B580}" dt="2022-03-24T03:25:52.309" v="98" actId="478"/>
          <ac:picMkLst>
            <pc:docMk/>
            <pc:sldMk cId="2604637829" sldId="311"/>
            <ac:picMk id="8" creationId="{441B8C7C-3C94-4300-8F50-C15298396FB3}"/>
          </ac:picMkLst>
        </pc:picChg>
      </pc:sldChg>
      <pc:sldChg chg="modSp mod">
        <pc:chgData name="Carlos Leonel Ramirez Martinez" userId="14d3900238d93848" providerId="LiveId" clId="{8BF39BF1-7FE7-4702-8001-CC2C2345B580}" dt="2022-03-24T03:24:01.692" v="34" actId="20577"/>
        <pc:sldMkLst>
          <pc:docMk/>
          <pc:sldMk cId="3714962287" sldId="342"/>
        </pc:sldMkLst>
        <pc:spChg chg="mod">
          <ac:chgData name="Carlos Leonel Ramirez Martinez" userId="14d3900238d93848" providerId="LiveId" clId="{8BF39BF1-7FE7-4702-8001-CC2C2345B580}" dt="2022-03-24T03:24:01.692" v="34" actId="20577"/>
          <ac:spMkLst>
            <pc:docMk/>
            <pc:sldMk cId="3714962287" sldId="342"/>
            <ac:spMk id="2" creationId="{EB155126-CA93-42B0-B47E-6506F2612BD0}"/>
          </ac:spMkLst>
        </pc:spChg>
      </pc:sldChg>
      <pc:sldChg chg="addSp delSp modSp add mod modNotesTx">
        <pc:chgData name="Carlos Leonel Ramirez Martinez" userId="14d3900238d93848" providerId="LiveId" clId="{8BF39BF1-7FE7-4702-8001-CC2C2345B580}" dt="2022-03-24T03:34:47.730" v="686" actId="20577"/>
        <pc:sldMkLst>
          <pc:docMk/>
          <pc:sldMk cId="119525744" sldId="343"/>
        </pc:sldMkLst>
        <pc:spChg chg="del">
          <ac:chgData name="Carlos Leonel Ramirez Martinez" userId="14d3900238d93848" providerId="LiveId" clId="{8BF39BF1-7FE7-4702-8001-CC2C2345B580}" dt="2022-03-24T03:27:48.840" v="178" actId="478"/>
          <ac:spMkLst>
            <pc:docMk/>
            <pc:sldMk cId="119525744" sldId="343"/>
            <ac:spMk id="4" creationId="{A7AACD59-A443-43D5-B3BA-43906C354A45}"/>
          </ac:spMkLst>
        </pc:spChg>
        <pc:spChg chg="add mod">
          <ac:chgData name="Carlos Leonel Ramirez Martinez" userId="14d3900238d93848" providerId="LiveId" clId="{8BF39BF1-7FE7-4702-8001-CC2C2345B580}" dt="2022-03-24T03:34:47.730" v="686" actId="20577"/>
          <ac:spMkLst>
            <pc:docMk/>
            <pc:sldMk cId="119525744" sldId="343"/>
            <ac:spMk id="5" creationId="{6753FB62-8DE2-4886-909B-272331E80E76}"/>
          </ac:spMkLst>
        </pc:spChg>
        <pc:picChg chg="add mod">
          <ac:chgData name="Carlos Leonel Ramirez Martinez" userId="14d3900238d93848" providerId="LiveId" clId="{8BF39BF1-7FE7-4702-8001-CC2C2345B580}" dt="2022-03-24T03:33:39.570" v="637" actId="1076"/>
          <ac:picMkLst>
            <pc:docMk/>
            <pc:sldMk cId="119525744" sldId="343"/>
            <ac:picMk id="8" creationId="{E86E47F5-9DB3-4D26-BA63-2B4A20791ED9}"/>
          </ac:picMkLst>
        </pc:picChg>
      </pc:sldChg>
      <pc:sldChg chg="del">
        <pc:chgData name="Carlos Leonel Ramirez Martinez" userId="14d3900238d93848" providerId="LiveId" clId="{8BF39BF1-7FE7-4702-8001-CC2C2345B580}" dt="2022-03-24T03:23:31" v="0" actId="47"/>
        <pc:sldMkLst>
          <pc:docMk/>
          <pc:sldMk cId="360142242" sldId="343"/>
        </pc:sldMkLst>
      </pc:sldChg>
      <pc:sldChg chg="addSp modSp add mod modNotesTx">
        <pc:chgData name="Carlos Leonel Ramirez Martinez" userId="14d3900238d93848" providerId="LiveId" clId="{8BF39BF1-7FE7-4702-8001-CC2C2345B580}" dt="2022-03-24T03:37:47.161" v="695" actId="1076"/>
        <pc:sldMkLst>
          <pc:docMk/>
          <pc:sldMk cId="3153493498" sldId="344"/>
        </pc:sldMkLst>
        <pc:spChg chg="mod">
          <ac:chgData name="Carlos Leonel Ramirez Martinez" userId="14d3900238d93848" providerId="LiveId" clId="{8BF39BF1-7FE7-4702-8001-CC2C2345B580}" dt="2022-03-24T03:37:27.821" v="691" actId="15"/>
          <ac:spMkLst>
            <pc:docMk/>
            <pc:sldMk cId="3153493498" sldId="344"/>
            <ac:spMk id="5" creationId="{6753FB62-8DE2-4886-909B-272331E80E76}"/>
          </ac:spMkLst>
        </pc:spChg>
        <pc:picChg chg="add mod">
          <ac:chgData name="Carlos Leonel Ramirez Martinez" userId="14d3900238d93848" providerId="LiveId" clId="{8BF39BF1-7FE7-4702-8001-CC2C2345B580}" dt="2022-03-24T03:37:47.161" v="695" actId="1076"/>
          <ac:picMkLst>
            <pc:docMk/>
            <pc:sldMk cId="3153493498" sldId="344"/>
            <ac:picMk id="4" creationId="{49851856-626C-4A6B-84CD-7D97EDC7DF38}"/>
          </ac:picMkLst>
        </pc:picChg>
      </pc:sldChg>
      <pc:sldChg chg="del">
        <pc:chgData name="Carlos Leonel Ramirez Martinez" userId="14d3900238d93848" providerId="LiveId" clId="{8BF39BF1-7FE7-4702-8001-CC2C2345B580}" dt="2022-03-24T03:23:31" v="0" actId="47"/>
        <pc:sldMkLst>
          <pc:docMk/>
          <pc:sldMk cId="3699649646" sldId="344"/>
        </pc:sldMkLst>
      </pc:sldChg>
      <pc:sldChg chg="del">
        <pc:chgData name="Carlos Leonel Ramirez Martinez" userId="14d3900238d93848" providerId="LiveId" clId="{8BF39BF1-7FE7-4702-8001-CC2C2345B580}" dt="2022-03-24T03:23:31" v="0" actId="47"/>
        <pc:sldMkLst>
          <pc:docMk/>
          <pc:sldMk cId="713161001" sldId="345"/>
        </pc:sldMkLst>
      </pc:sldChg>
      <pc:sldChg chg="addSp delSp modSp add mod modNotesTx">
        <pc:chgData name="Carlos Leonel Ramirez Martinez" userId="14d3900238d93848" providerId="LiveId" clId="{8BF39BF1-7FE7-4702-8001-CC2C2345B580}" dt="2022-03-24T03:40:07.039" v="712" actId="1076"/>
        <pc:sldMkLst>
          <pc:docMk/>
          <pc:sldMk cId="2430346777" sldId="345"/>
        </pc:sldMkLst>
        <pc:spChg chg="mod">
          <ac:chgData name="Carlos Leonel Ramirez Martinez" userId="14d3900238d93848" providerId="LiveId" clId="{8BF39BF1-7FE7-4702-8001-CC2C2345B580}" dt="2022-03-24T03:38:54.272" v="703" actId="20577"/>
          <ac:spMkLst>
            <pc:docMk/>
            <pc:sldMk cId="2430346777" sldId="345"/>
            <ac:spMk id="5" creationId="{6753FB62-8DE2-4886-909B-272331E80E76}"/>
          </ac:spMkLst>
        </pc:spChg>
        <pc:picChg chg="add del mod">
          <ac:chgData name="Carlos Leonel Ramirez Martinez" userId="14d3900238d93848" providerId="LiveId" clId="{8BF39BF1-7FE7-4702-8001-CC2C2345B580}" dt="2022-03-24T03:40:01.081" v="708" actId="478"/>
          <ac:picMkLst>
            <pc:docMk/>
            <pc:sldMk cId="2430346777" sldId="345"/>
            <ac:picMk id="4" creationId="{040E1BD9-1DA3-4319-82C1-9DB0887EE055}"/>
          </ac:picMkLst>
        </pc:picChg>
        <pc:picChg chg="add mod">
          <ac:chgData name="Carlos Leonel Ramirez Martinez" userId="14d3900238d93848" providerId="LiveId" clId="{8BF39BF1-7FE7-4702-8001-CC2C2345B580}" dt="2022-03-24T03:40:07.039" v="712" actId="1076"/>
          <ac:picMkLst>
            <pc:docMk/>
            <pc:sldMk cId="2430346777" sldId="345"/>
            <ac:picMk id="8" creationId="{5FAC60D9-41E0-4F54-BAAC-B30E3C3F641F}"/>
          </ac:picMkLst>
        </pc:picChg>
      </pc:sldChg>
      <pc:sldChg chg="addSp delSp modSp add mod replId modNotesTx">
        <pc:chgData name="Carlos Leonel Ramirez Martinez" userId="14d3900238d93848" providerId="LiveId" clId="{8BF39BF1-7FE7-4702-8001-CC2C2345B580}" dt="2022-03-24T03:42:28.607" v="805" actId="1076"/>
        <pc:sldMkLst>
          <pc:docMk/>
          <pc:sldMk cId="1808004628" sldId="346"/>
        </pc:sldMkLst>
        <pc:spChg chg="mod">
          <ac:chgData name="Carlos Leonel Ramirez Martinez" userId="14d3900238d93848" providerId="LiveId" clId="{8BF39BF1-7FE7-4702-8001-CC2C2345B580}" dt="2022-03-24T03:41:17.464" v="794" actId="20577"/>
          <ac:spMkLst>
            <pc:docMk/>
            <pc:sldMk cId="1808004628" sldId="346"/>
            <ac:spMk id="5" creationId="{6753FB62-8DE2-4886-909B-272331E80E76}"/>
          </ac:spMkLst>
        </pc:spChg>
        <pc:picChg chg="add del mod">
          <ac:chgData name="Carlos Leonel Ramirez Martinez" userId="14d3900238d93848" providerId="LiveId" clId="{8BF39BF1-7FE7-4702-8001-CC2C2345B580}" dt="2022-03-24T03:42:24.031" v="801" actId="478"/>
          <ac:picMkLst>
            <pc:docMk/>
            <pc:sldMk cId="1808004628" sldId="346"/>
            <ac:picMk id="4" creationId="{7DD4A453-563F-41E3-9963-7E2DE04D3174}"/>
          </ac:picMkLst>
        </pc:picChg>
        <pc:picChg chg="add mod">
          <ac:chgData name="Carlos Leonel Ramirez Martinez" userId="14d3900238d93848" providerId="LiveId" clId="{8BF39BF1-7FE7-4702-8001-CC2C2345B580}" dt="2022-03-24T03:42:28.607" v="805" actId="1076"/>
          <ac:picMkLst>
            <pc:docMk/>
            <pc:sldMk cId="1808004628" sldId="346"/>
            <ac:picMk id="8" creationId="{BEF1A14F-9AC9-40D9-997F-AA333356160A}"/>
          </ac:picMkLst>
        </pc:picChg>
      </pc:sldChg>
      <pc:sldChg chg="del">
        <pc:chgData name="Carlos Leonel Ramirez Martinez" userId="14d3900238d93848" providerId="LiveId" clId="{8BF39BF1-7FE7-4702-8001-CC2C2345B580}" dt="2022-03-24T03:23:31" v="0" actId="47"/>
        <pc:sldMkLst>
          <pc:docMk/>
          <pc:sldMk cId="3869899826" sldId="346"/>
        </pc:sldMkLst>
      </pc:sldChg>
      <pc:sldChg chg="addSp modSp add mod modNotesTx">
        <pc:chgData name="Carlos Leonel Ramirez Martinez" userId="14d3900238d93848" providerId="LiveId" clId="{8BF39BF1-7FE7-4702-8001-CC2C2345B580}" dt="2022-03-24T03:44:51.719" v="831" actId="1076"/>
        <pc:sldMkLst>
          <pc:docMk/>
          <pc:sldMk cId="1592199873" sldId="347"/>
        </pc:sldMkLst>
        <pc:spChg chg="mod">
          <ac:chgData name="Carlos Leonel Ramirez Martinez" userId="14d3900238d93848" providerId="LiveId" clId="{8BF39BF1-7FE7-4702-8001-CC2C2345B580}" dt="2022-03-24T03:44:06.379" v="817"/>
          <ac:spMkLst>
            <pc:docMk/>
            <pc:sldMk cId="1592199873" sldId="347"/>
            <ac:spMk id="5" creationId="{6753FB62-8DE2-4886-909B-272331E80E76}"/>
          </ac:spMkLst>
        </pc:spChg>
        <pc:spChg chg="add mod">
          <ac:chgData name="Carlos Leonel Ramirez Martinez" userId="14d3900238d93848" providerId="LiveId" clId="{8BF39BF1-7FE7-4702-8001-CC2C2345B580}" dt="2022-03-24T03:44:51.719" v="831" actId="1076"/>
          <ac:spMkLst>
            <pc:docMk/>
            <pc:sldMk cId="1592199873" sldId="347"/>
            <ac:spMk id="8" creationId="{E27D0C22-1ADF-4523-893B-40DE780AE20C}"/>
          </ac:spMkLst>
        </pc:spChg>
        <pc:picChg chg="add mod">
          <ac:chgData name="Carlos Leonel Ramirez Martinez" userId="14d3900238d93848" providerId="LiveId" clId="{8BF39BF1-7FE7-4702-8001-CC2C2345B580}" dt="2022-03-24T03:44:31.031" v="825" actId="14100"/>
          <ac:picMkLst>
            <pc:docMk/>
            <pc:sldMk cId="1592199873" sldId="347"/>
            <ac:picMk id="4" creationId="{12C4EB30-E653-4D2E-9B42-8DE74A0120CD}"/>
          </ac:picMkLst>
        </pc:picChg>
      </pc:sldChg>
      <pc:sldChg chg="del">
        <pc:chgData name="Carlos Leonel Ramirez Martinez" userId="14d3900238d93848" providerId="LiveId" clId="{8BF39BF1-7FE7-4702-8001-CC2C2345B580}" dt="2022-03-24T03:23:31" v="0" actId="47"/>
        <pc:sldMkLst>
          <pc:docMk/>
          <pc:sldMk cId="1944479965" sldId="347"/>
        </pc:sldMkLst>
      </pc:sldChg>
      <pc:sldChg chg="del">
        <pc:chgData name="Carlos Leonel Ramirez Martinez" userId="14d3900238d93848" providerId="LiveId" clId="{8BF39BF1-7FE7-4702-8001-CC2C2345B580}" dt="2022-03-24T03:23:31" v="0" actId="47"/>
        <pc:sldMkLst>
          <pc:docMk/>
          <pc:sldMk cId="584436917" sldId="348"/>
        </pc:sldMkLst>
      </pc:sldChg>
      <pc:sldChg chg="addSp modSp add mod replId modNotesTx">
        <pc:chgData name="Carlos Leonel Ramirez Martinez" userId="14d3900238d93848" providerId="LiveId" clId="{8BF39BF1-7FE7-4702-8001-CC2C2345B580}" dt="2022-03-24T03:47:07.951" v="983" actId="20577"/>
        <pc:sldMkLst>
          <pc:docMk/>
          <pc:sldMk cId="1338180986" sldId="348"/>
        </pc:sldMkLst>
        <pc:spChg chg="mod">
          <ac:chgData name="Carlos Leonel Ramirez Martinez" userId="14d3900238d93848" providerId="LiveId" clId="{8BF39BF1-7FE7-4702-8001-CC2C2345B580}" dt="2022-03-24T03:46:27.127" v="972" actId="20577"/>
          <ac:spMkLst>
            <pc:docMk/>
            <pc:sldMk cId="1338180986" sldId="348"/>
            <ac:spMk id="5" creationId="{6753FB62-8DE2-4886-909B-272331E80E76}"/>
          </ac:spMkLst>
        </pc:spChg>
        <pc:picChg chg="add mod">
          <ac:chgData name="Carlos Leonel Ramirez Martinez" userId="14d3900238d93848" providerId="LiveId" clId="{8BF39BF1-7FE7-4702-8001-CC2C2345B580}" dt="2022-03-24T03:46:53.327" v="980" actId="1076"/>
          <ac:picMkLst>
            <pc:docMk/>
            <pc:sldMk cId="1338180986" sldId="348"/>
            <ac:picMk id="4" creationId="{9E328765-D47F-4777-83EC-B440CEDA55CD}"/>
          </ac:picMkLst>
        </pc:picChg>
      </pc:sldChg>
      <pc:sldChg chg="del">
        <pc:chgData name="Carlos Leonel Ramirez Martinez" userId="14d3900238d93848" providerId="LiveId" clId="{8BF39BF1-7FE7-4702-8001-CC2C2345B580}" dt="2022-03-24T03:23:31" v="0" actId="47"/>
        <pc:sldMkLst>
          <pc:docMk/>
          <pc:sldMk cId="139709607" sldId="349"/>
        </pc:sldMkLst>
      </pc:sldChg>
      <pc:sldChg chg="addSp modSp add mod replId modNotesTx">
        <pc:chgData name="Carlos Leonel Ramirez Martinez" userId="14d3900238d93848" providerId="LiveId" clId="{8BF39BF1-7FE7-4702-8001-CC2C2345B580}" dt="2022-03-24T03:52:08.230" v="1239" actId="20577"/>
        <pc:sldMkLst>
          <pc:docMk/>
          <pc:sldMk cId="1190370291" sldId="349"/>
        </pc:sldMkLst>
        <pc:spChg chg="mod">
          <ac:chgData name="Carlos Leonel Ramirez Martinez" userId="14d3900238d93848" providerId="LiveId" clId="{8BF39BF1-7FE7-4702-8001-CC2C2345B580}" dt="2022-03-24T03:52:08.230" v="1239" actId="20577"/>
          <ac:spMkLst>
            <pc:docMk/>
            <pc:sldMk cId="1190370291" sldId="349"/>
            <ac:spMk id="5" creationId="{6753FB62-8DE2-4886-909B-272331E80E76}"/>
          </ac:spMkLst>
        </pc:spChg>
        <pc:picChg chg="add mod">
          <ac:chgData name="Carlos Leonel Ramirez Martinez" userId="14d3900238d93848" providerId="LiveId" clId="{8BF39BF1-7FE7-4702-8001-CC2C2345B580}" dt="2022-03-24T03:50:46.269" v="1232" actId="1076"/>
          <ac:picMkLst>
            <pc:docMk/>
            <pc:sldMk cId="1190370291" sldId="349"/>
            <ac:picMk id="4" creationId="{0F5861DD-3E78-46D7-97E1-3D37352C5683}"/>
          </ac:picMkLst>
        </pc:picChg>
      </pc:sldChg>
      <pc:sldChg chg="del">
        <pc:chgData name="Carlos Leonel Ramirez Martinez" userId="14d3900238d93848" providerId="LiveId" clId="{8BF39BF1-7FE7-4702-8001-CC2C2345B580}" dt="2022-03-24T03:23:31" v="0" actId="47"/>
        <pc:sldMkLst>
          <pc:docMk/>
          <pc:sldMk cId="1124541560" sldId="350"/>
        </pc:sldMkLst>
      </pc:sldChg>
      <pc:sldChg chg="addSp delSp modSp add mod replId modNotesTx">
        <pc:chgData name="Carlos Leonel Ramirez Martinez" userId="14d3900238d93848" providerId="LiveId" clId="{8BF39BF1-7FE7-4702-8001-CC2C2345B580}" dt="2022-03-24T03:56:09.101" v="1523" actId="1076"/>
        <pc:sldMkLst>
          <pc:docMk/>
          <pc:sldMk cId="3980854111" sldId="350"/>
        </pc:sldMkLst>
        <pc:spChg chg="mod">
          <ac:chgData name="Carlos Leonel Ramirez Martinez" userId="14d3900238d93848" providerId="LiveId" clId="{8BF39BF1-7FE7-4702-8001-CC2C2345B580}" dt="2022-03-24T03:54:23.645" v="1505" actId="313"/>
          <ac:spMkLst>
            <pc:docMk/>
            <pc:sldMk cId="3980854111" sldId="350"/>
            <ac:spMk id="5" creationId="{6753FB62-8DE2-4886-909B-272331E80E76}"/>
          </ac:spMkLst>
        </pc:spChg>
        <pc:picChg chg="add mod">
          <ac:chgData name="Carlos Leonel Ramirez Martinez" userId="14d3900238d93848" providerId="LiveId" clId="{8BF39BF1-7FE7-4702-8001-CC2C2345B580}" dt="2022-03-24T03:56:09.101" v="1523" actId="1076"/>
          <ac:picMkLst>
            <pc:docMk/>
            <pc:sldMk cId="3980854111" sldId="350"/>
            <ac:picMk id="4" creationId="{17905099-C66A-469A-8BE9-819DC4E64DAC}"/>
          </ac:picMkLst>
        </pc:picChg>
        <pc:picChg chg="add del">
          <ac:chgData name="Carlos Leonel Ramirez Martinez" userId="14d3900238d93848" providerId="LiveId" clId="{8BF39BF1-7FE7-4702-8001-CC2C2345B580}" dt="2022-03-24T03:54:06.122" v="1440" actId="22"/>
          <ac:picMkLst>
            <pc:docMk/>
            <pc:sldMk cId="3980854111" sldId="350"/>
            <ac:picMk id="8" creationId="{58B2658A-7CF8-49DC-9F41-3C70CC90DBBC}"/>
          </ac:picMkLst>
        </pc:picChg>
      </pc:sldChg>
      <pc:sldChg chg="addSp modSp add mod">
        <pc:chgData name="Carlos Leonel Ramirez Martinez" userId="14d3900238d93848" providerId="LiveId" clId="{8BF39BF1-7FE7-4702-8001-CC2C2345B580}" dt="2022-03-24T03:56:35.405" v="1570" actId="1076"/>
        <pc:sldMkLst>
          <pc:docMk/>
          <pc:sldMk cId="1430338287" sldId="351"/>
        </pc:sldMkLst>
        <pc:spChg chg="mod">
          <ac:chgData name="Carlos Leonel Ramirez Martinez" userId="14d3900238d93848" providerId="LiveId" clId="{8BF39BF1-7FE7-4702-8001-CC2C2345B580}" dt="2022-03-24T03:56:23.525" v="1566" actId="20577"/>
          <ac:spMkLst>
            <pc:docMk/>
            <pc:sldMk cId="1430338287" sldId="351"/>
            <ac:spMk id="5" creationId="{6753FB62-8DE2-4886-909B-272331E80E76}"/>
          </ac:spMkLst>
        </pc:spChg>
        <pc:picChg chg="add mod">
          <ac:chgData name="Carlos Leonel Ramirez Martinez" userId="14d3900238d93848" providerId="LiveId" clId="{8BF39BF1-7FE7-4702-8001-CC2C2345B580}" dt="2022-03-24T03:56:35.405" v="1570" actId="1076"/>
          <ac:picMkLst>
            <pc:docMk/>
            <pc:sldMk cId="1430338287" sldId="351"/>
            <ac:picMk id="4" creationId="{7EE117EC-B6EF-4896-8D42-592ED3C6C045}"/>
          </ac:picMkLst>
        </pc:picChg>
      </pc:sldChg>
      <pc:sldChg chg="del">
        <pc:chgData name="Carlos Leonel Ramirez Martinez" userId="14d3900238d93848" providerId="LiveId" clId="{8BF39BF1-7FE7-4702-8001-CC2C2345B580}" dt="2022-03-24T03:23:31" v="0" actId="47"/>
        <pc:sldMkLst>
          <pc:docMk/>
          <pc:sldMk cId="3626154883" sldId="351"/>
        </pc:sldMkLst>
      </pc:sldChg>
      <pc:sldChg chg="del">
        <pc:chgData name="Carlos Leonel Ramirez Martinez" userId="14d3900238d93848" providerId="LiveId" clId="{8BF39BF1-7FE7-4702-8001-CC2C2345B580}" dt="2022-03-24T03:23:31" v="0" actId="47"/>
        <pc:sldMkLst>
          <pc:docMk/>
          <pc:sldMk cId="771387968" sldId="352"/>
        </pc:sldMkLst>
      </pc:sldChg>
      <pc:sldChg chg="addSp delSp modSp add mod replId">
        <pc:chgData name="Carlos Leonel Ramirez Martinez" userId="14d3900238d93848" providerId="LiveId" clId="{8BF39BF1-7FE7-4702-8001-CC2C2345B580}" dt="2022-03-24T03:57:19.981" v="1581" actId="1076"/>
        <pc:sldMkLst>
          <pc:docMk/>
          <pc:sldMk cId="2651932647" sldId="352"/>
        </pc:sldMkLst>
        <pc:spChg chg="add del mod">
          <ac:chgData name="Carlos Leonel Ramirez Martinez" userId="14d3900238d93848" providerId="LiveId" clId="{8BF39BF1-7FE7-4702-8001-CC2C2345B580}" dt="2022-03-24T03:57:15.997" v="1578"/>
          <ac:spMkLst>
            <pc:docMk/>
            <pc:sldMk cId="2651932647" sldId="352"/>
            <ac:spMk id="5" creationId="{6753FB62-8DE2-4886-909B-272331E80E76}"/>
          </ac:spMkLst>
        </pc:spChg>
        <pc:picChg chg="add del mod ord">
          <ac:chgData name="Carlos Leonel Ramirez Martinez" userId="14d3900238d93848" providerId="LiveId" clId="{8BF39BF1-7FE7-4702-8001-CC2C2345B580}" dt="2022-03-24T03:57:04.468" v="1572" actId="22"/>
          <ac:picMkLst>
            <pc:docMk/>
            <pc:sldMk cId="2651932647" sldId="352"/>
            <ac:picMk id="4" creationId="{CDD39D15-D2DD-42F3-BC49-ED1E4F6B6BD0}"/>
          </ac:picMkLst>
        </pc:picChg>
        <pc:picChg chg="add del">
          <ac:chgData name="Carlos Leonel Ramirez Martinez" userId="14d3900238d93848" providerId="LiveId" clId="{8BF39BF1-7FE7-4702-8001-CC2C2345B580}" dt="2022-03-24T03:57:06.054" v="1574" actId="22"/>
          <ac:picMkLst>
            <pc:docMk/>
            <pc:sldMk cId="2651932647" sldId="352"/>
            <ac:picMk id="8" creationId="{894E7B84-415F-45F8-B216-D0B032E952C7}"/>
          </ac:picMkLst>
        </pc:picChg>
        <pc:picChg chg="add mod">
          <ac:chgData name="Carlos Leonel Ramirez Martinez" userId="14d3900238d93848" providerId="LiveId" clId="{8BF39BF1-7FE7-4702-8001-CC2C2345B580}" dt="2022-03-24T03:57:19.981" v="1581" actId="1076"/>
          <ac:picMkLst>
            <pc:docMk/>
            <pc:sldMk cId="2651932647" sldId="352"/>
            <ac:picMk id="10" creationId="{3277FDA9-7D1F-4875-A7AA-347460D002CC}"/>
          </ac:picMkLst>
        </pc:picChg>
      </pc:sldChg>
      <pc:sldChg chg="addSp modSp add mod replId modNotesTx">
        <pc:chgData name="Carlos Leonel Ramirez Martinez" userId="14d3900238d93848" providerId="LiveId" clId="{8BF39BF1-7FE7-4702-8001-CC2C2345B580}" dt="2022-03-24T04:00:31.514" v="1900"/>
        <pc:sldMkLst>
          <pc:docMk/>
          <pc:sldMk cId="482671193" sldId="353"/>
        </pc:sldMkLst>
        <pc:spChg chg="mod">
          <ac:chgData name="Carlos Leonel Ramirez Martinez" userId="14d3900238d93848" providerId="LiveId" clId="{8BF39BF1-7FE7-4702-8001-CC2C2345B580}" dt="2022-03-24T03:59:37.564" v="1895" actId="20577"/>
          <ac:spMkLst>
            <pc:docMk/>
            <pc:sldMk cId="482671193" sldId="353"/>
            <ac:spMk id="5" creationId="{6753FB62-8DE2-4886-909B-272331E80E76}"/>
          </ac:spMkLst>
        </pc:spChg>
        <pc:picChg chg="add mod">
          <ac:chgData name="Carlos Leonel Ramirez Martinez" userId="14d3900238d93848" providerId="LiveId" clId="{8BF39BF1-7FE7-4702-8001-CC2C2345B580}" dt="2022-03-24T03:59:49.028" v="1899" actId="1076"/>
          <ac:picMkLst>
            <pc:docMk/>
            <pc:sldMk cId="482671193" sldId="353"/>
            <ac:picMk id="4" creationId="{9F69F90D-4DE9-45B5-AC1A-4B52EE8E7946}"/>
          </ac:picMkLst>
        </pc:picChg>
      </pc:sldChg>
      <pc:sldChg chg="del">
        <pc:chgData name="Carlos Leonel Ramirez Martinez" userId="14d3900238d93848" providerId="LiveId" clId="{8BF39BF1-7FE7-4702-8001-CC2C2345B580}" dt="2022-03-24T03:23:31" v="0" actId="47"/>
        <pc:sldMkLst>
          <pc:docMk/>
          <pc:sldMk cId="2478518411" sldId="353"/>
        </pc:sldMkLst>
      </pc:sldChg>
      <pc:sldChg chg="del">
        <pc:chgData name="Carlos Leonel Ramirez Martinez" userId="14d3900238d93848" providerId="LiveId" clId="{8BF39BF1-7FE7-4702-8001-CC2C2345B580}" dt="2022-03-24T03:23:31" v="0" actId="47"/>
        <pc:sldMkLst>
          <pc:docMk/>
          <pc:sldMk cId="3374430261" sldId="354"/>
        </pc:sldMkLst>
      </pc:sldChg>
      <pc:sldChg chg="addSp modSp add mod replId modNotesTx">
        <pc:chgData name="Carlos Leonel Ramirez Martinez" userId="14d3900238d93848" providerId="LiveId" clId="{8BF39BF1-7FE7-4702-8001-CC2C2345B580}" dt="2022-03-24T04:05:31.832" v="2119"/>
        <pc:sldMkLst>
          <pc:docMk/>
          <pc:sldMk cId="4020404360" sldId="354"/>
        </pc:sldMkLst>
        <pc:spChg chg="mod">
          <ac:chgData name="Carlos Leonel Ramirez Martinez" userId="14d3900238d93848" providerId="LiveId" clId="{8BF39BF1-7FE7-4702-8001-CC2C2345B580}" dt="2022-03-24T04:01:03.468" v="1994" actId="20577"/>
          <ac:spMkLst>
            <pc:docMk/>
            <pc:sldMk cId="4020404360" sldId="354"/>
            <ac:spMk id="5" creationId="{6753FB62-8DE2-4886-909B-272331E80E76}"/>
          </ac:spMkLst>
        </pc:spChg>
        <pc:graphicFrameChg chg="add mod modGraphic">
          <ac:chgData name="Carlos Leonel Ramirez Martinez" userId="14d3900238d93848" providerId="LiveId" clId="{8BF39BF1-7FE7-4702-8001-CC2C2345B580}" dt="2022-03-24T04:04:26.556" v="2118" actId="122"/>
          <ac:graphicFrameMkLst>
            <pc:docMk/>
            <pc:sldMk cId="4020404360" sldId="354"/>
            <ac:graphicFrameMk id="3" creationId="{E3D6F190-5EE8-4599-B16E-210400A031A8}"/>
          </ac:graphicFrameMkLst>
        </pc:graphicFrameChg>
      </pc:sldChg>
      <pc:sldChg chg="addSp modSp add mod replId modNotesTx">
        <pc:chgData name="Carlos Leonel Ramirez Martinez" userId="14d3900238d93848" providerId="LiveId" clId="{8BF39BF1-7FE7-4702-8001-CC2C2345B580}" dt="2022-03-24T04:09:13.410" v="2176" actId="1076"/>
        <pc:sldMkLst>
          <pc:docMk/>
          <pc:sldMk cId="3429775259" sldId="355"/>
        </pc:sldMkLst>
        <pc:spChg chg="mod">
          <ac:chgData name="Carlos Leonel Ramirez Martinez" userId="14d3900238d93848" providerId="LiveId" clId="{8BF39BF1-7FE7-4702-8001-CC2C2345B580}" dt="2022-03-24T04:09:09.747" v="2175" actId="255"/>
          <ac:spMkLst>
            <pc:docMk/>
            <pc:sldMk cId="3429775259" sldId="355"/>
            <ac:spMk id="5" creationId="{6753FB62-8DE2-4886-909B-272331E80E76}"/>
          </ac:spMkLst>
        </pc:spChg>
        <pc:picChg chg="add mod">
          <ac:chgData name="Carlos Leonel Ramirez Martinez" userId="14d3900238d93848" providerId="LiveId" clId="{8BF39BF1-7FE7-4702-8001-CC2C2345B580}" dt="2022-03-24T04:09:13.410" v="2176" actId="1076"/>
          <ac:picMkLst>
            <pc:docMk/>
            <pc:sldMk cId="3429775259" sldId="355"/>
            <ac:picMk id="4" creationId="{ABFC6951-A549-4C67-BB5B-D5BE021C9BC1}"/>
          </ac:picMkLst>
        </pc:picChg>
      </pc:sldChg>
      <pc:sldChg chg="del">
        <pc:chgData name="Carlos Leonel Ramirez Martinez" userId="14d3900238d93848" providerId="LiveId" clId="{8BF39BF1-7FE7-4702-8001-CC2C2345B580}" dt="2022-03-24T03:23:31" v="0" actId="47"/>
        <pc:sldMkLst>
          <pc:docMk/>
          <pc:sldMk cId="4059692755" sldId="355"/>
        </pc:sldMkLst>
      </pc:sldChg>
      <pc:sldChg chg="addSp modSp add mod replId modNotesTx">
        <pc:chgData name="Carlos Leonel Ramirez Martinez" userId="14d3900238d93848" providerId="LiveId" clId="{8BF39BF1-7FE7-4702-8001-CC2C2345B580}" dt="2022-03-24T04:10:24.938" v="2194" actId="1076"/>
        <pc:sldMkLst>
          <pc:docMk/>
          <pc:sldMk cId="2058372337" sldId="356"/>
        </pc:sldMkLst>
        <pc:spChg chg="mod">
          <ac:chgData name="Carlos Leonel Ramirez Martinez" userId="14d3900238d93848" providerId="LiveId" clId="{8BF39BF1-7FE7-4702-8001-CC2C2345B580}" dt="2022-03-24T04:09:58.517" v="2186" actId="255"/>
          <ac:spMkLst>
            <pc:docMk/>
            <pc:sldMk cId="2058372337" sldId="356"/>
            <ac:spMk id="5" creationId="{6753FB62-8DE2-4886-909B-272331E80E76}"/>
          </ac:spMkLst>
        </pc:spChg>
        <pc:picChg chg="add mod">
          <ac:chgData name="Carlos Leonel Ramirez Martinez" userId="14d3900238d93848" providerId="LiveId" clId="{8BF39BF1-7FE7-4702-8001-CC2C2345B580}" dt="2022-03-24T04:10:24.938" v="2194" actId="1076"/>
          <ac:picMkLst>
            <pc:docMk/>
            <pc:sldMk cId="2058372337" sldId="356"/>
            <ac:picMk id="4" creationId="{121CE627-66B6-458A-A0A2-D55442CE3B23}"/>
          </ac:picMkLst>
        </pc:picChg>
      </pc:sldChg>
      <pc:sldChg chg="del">
        <pc:chgData name="Carlos Leonel Ramirez Martinez" userId="14d3900238d93848" providerId="LiveId" clId="{8BF39BF1-7FE7-4702-8001-CC2C2345B580}" dt="2022-03-24T03:23:31" v="0" actId="47"/>
        <pc:sldMkLst>
          <pc:docMk/>
          <pc:sldMk cId="2166325787" sldId="356"/>
        </pc:sldMkLst>
      </pc:sldChg>
      <pc:sldChg chg="del">
        <pc:chgData name="Carlos Leonel Ramirez Martinez" userId="14d3900238d93848" providerId="LiveId" clId="{8BF39BF1-7FE7-4702-8001-CC2C2345B580}" dt="2022-03-24T03:23:31" v="0" actId="47"/>
        <pc:sldMkLst>
          <pc:docMk/>
          <pc:sldMk cId="234942152" sldId="357"/>
        </pc:sldMkLst>
      </pc:sldChg>
      <pc:sldChg chg="addSp modSp add mod replId">
        <pc:chgData name="Carlos Leonel Ramirez Martinez" userId="14d3900238d93848" providerId="LiveId" clId="{8BF39BF1-7FE7-4702-8001-CC2C2345B580}" dt="2022-03-24T04:12:27.521" v="2230" actId="14100"/>
        <pc:sldMkLst>
          <pc:docMk/>
          <pc:sldMk cId="2963705949" sldId="357"/>
        </pc:sldMkLst>
        <pc:spChg chg="mod">
          <ac:chgData name="Carlos Leonel Ramirez Martinez" userId="14d3900238d93848" providerId="LiveId" clId="{8BF39BF1-7FE7-4702-8001-CC2C2345B580}" dt="2022-03-24T04:10:44.658" v="2195"/>
          <ac:spMkLst>
            <pc:docMk/>
            <pc:sldMk cId="2963705949" sldId="357"/>
            <ac:spMk id="5" creationId="{6753FB62-8DE2-4886-909B-272331E80E76}"/>
          </ac:spMkLst>
        </pc:spChg>
        <pc:picChg chg="add mod modCrop">
          <ac:chgData name="Carlos Leonel Ramirez Martinez" userId="14d3900238d93848" providerId="LiveId" clId="{8BF39BF1-7FE7-4702-8001-CC2C2345B580}" dt="2022-03-24T04:12:14.833" v="2225" actId="1076"/>
          <ac:picMkLst>
            <pc:docMk/>
            <pc:sldMk cId="2963705949" sldId="357"/>
            <ac:picMk id="4" creationId="{9FEB6005-C227-4732-842A-0073B9D4E64D}"/>
          </ac:picMkLst>
        </pc:picChg>
        <pc:picChg chg="add mod">
          <ac:chgData name="Carlos Leonel Ramirez Martinez" userId="14d3900238d93848" providerId="LiveId" clId="{8BF39BF1-7FE7-4702-8001-CC2C2345B580}" dt="2022-03-24T04:12:27.521" v="2230" actId="14100"/>
          <ac:picMkLst>
            <pc:docMk/>
            <pc:sldMk cId="2963705949" sldId="357"/>
            <ac:picMk id="8" creationId="{199B5E6B-997A-4B20-B298-7F664333C13C}"/>
          </ac:picMkLst>
        </pc:picChg>
        <pc:picChg chg="add mod">
          <ac:chgData name="Carlos Leonel Ramirez Martinez" userId="14d3900238d93848" providerId="LiveId" clId="{8BF39BF1-7FE7-4702-8001-CC2C2345B580}" dt="2022-03-24T04:12:16.401" v="2226" actId="1076"/>
          <ac:picMkLst>
            <pc:docMk/>
            <pc:sldMk cId="2963705949" sldId="357"/>
            <ac:picMk id="10" creationId="{DF8FBA00-6302-483F-8E6F-EEC4F21CAFB2}"/>
          </ac:picMkLst>
        </pc:picChg>
        <pc:picChg chg="add mod">
          <ac:chgData name="Carlos Leonel Ramirez Martinez" userId="14d3900238d93848" providerId="LiveId" clId="{8BF39BF1-7FE7-4702-8001-CC2C2345B580}" dt="2022-03-24T04:12:21.657" v="2228" actId="14100"/>
          <ac:picMkLst>
            <pc:docMk/>
            <pc:sldMk cId="2963705949" sldId="357"/>
            <ac:picMk id="12" creationId="{0F515A3C-3617-4F2E-8EB0-C5213CF9384C}"/>
          </ac:picMkLst>
        </pc:picChg>
      </pc:sldChg>
      <pc:sldChg chg="del">
        <pc:chgData name="Carlos Leonel Ramirez Martinez" userId="14d3900238d93848" providerId="LiveId" clId="{8BF39BF1-7FE7-4702-8001-CC2C2345B580}" dt="2022-03-24T03:23:31" v="0" actId="47"/>
        <pc:sldMkLst>
          <pc:docMk/>
          <pc:sldMk cId="2838137359" sldId="358"/>
        </pc:sldMkLst>
      </pc:sldChg>
      <pc:sldChg chg="addSp modSp add mod replId modNotesTx">
        <pc:chgData name="Carlos Leonel Ramirez Martinez" userId="14d3900238d93848" providerId="LiveId" clId="{8BF39BF1-7FE7-4702-8001-CC2C2345B580}" dt="2022-03-24T21:26:58.316" v="2353" actId="1076"/>
        <pc:sldMkLst>
          <pc:docMk/>
          <pc:sldMk cId="3892207708" sldId="358"/>
        </pc:sldMkLst>
        <pc:spChg chg="mod">
          <ac:chgData name="Carlos Leonel Ramirez Martinez" userId="14d3900238d93848" providerId="LiveId" clId="{8BF39BF1-7FE7-4702-8001-CC2C2345B580}" dt="2022-03-24T21:26:47.859" v="2347" actId="255"/>
          <ac:spMkLst>
            <pc:docMk/>
            <pc:sldMk cId="3892207708" sldId="358"/>
            <ac:spMk id="5" creationId="{6753FB62-8DE2-4886-909B-272331E80E76}"/>
          </ac:spMkLst>
        </pc:spChg>
        <pc:picChg chg="add mod">
          <ac:chgData name="Carlos Leonel Ramirez Martinez" userId="14d3900238d93848" providerId="LiveId" clId="{8BF39BF1-7FE7-4702-8001-CC2C2345B580}" dt="2022-03-24T21:26:58.316" v="2353" actId="1076"/>
          <ac:picMkLst>
            <pc:docMk/>
            <pc:sldMk cId="3892207708" sldId="358"/>
            <ac:picMk id="4" creationId="{7E7713DE-690E-4A97-A3DD-E50EACB1EF4B}"/>
          </ac:picMkLst>
        </pc:picChg>
      </pc:sldChg>
      <pc:sldChg chg="del">
        <pc:chgData name="Carlos Leonel Ramirez Martinez" userId="14d3900238d93848" providerId="LiveId" clId="{8BF39BF1-7FE7-4702-8001-CC2C2345B580}" dt="2022-03-24T03:23:31" v="0" actId="47"/>
        <pc:sldMkLst>
          <pc:docMk/>
          <pc:sldMk cId="3854198424" sldId="359"/>
        </pc:sldMkLst>
      </pc:sldChg>
      <pc:sldChg chg="addSp delSp modSp add mod modNotesTx">
        <pc:chgData name="Carlos Leonel Ramirez Martinez" userId="14d3900238d93848" providerId="LiveId" clId="{8BF39BF1-7FE7-4702-8001-CC2C2345B580}" dt="2022-03-24T21:27:27.899" v="2360" actId="1076"/>
        <pc:sldMkLst>
          <pc:docMk/>
          <pc:sldMk cId="3901636997" sldId="359"/>
        </pc:sldMkLst>
        <pc:spChg chg="mod">
          <ac:chgData name="Carlos Leonel Ramirez Martinez" userId="14d3900238d93848" providerId="LiveId" clId="{8BF39BF1-7FE7-4702-8001-CC2C2345B580}" dt="2022-03-24T21:27:06.096" v="2354"/>
          <ac:spMkLst>
            <pc:docMk/>
            <pc:sldMk cId="3901636997" sldId="359"/>
            <ac:spMk id="5" creationId="{6753FB62-8DE2-4886-909B-272331E80E76}"/>
          </ac:spMkLst>
        </pc:spChg>
        <pc:spChg chg="add del mod">
          <ac:chgData name="Carlos Leonel Ramirez Martinez" userId="14d3900238d93848" providerId="LiveId" clId="{8BF39BF1-7FE7-4702-8001-CC2C2345B580}" dt="2022-03-24T21:26:09.759" v="2342"/>
          <ac:spMkLst>
            <pc:docMk/>
            <pc:sldMk cId="3901636997" sldId="359"/>
            <ac:spMk id="6" creationId="{D6FDE902-293F-4471-A326-4215ECAB94E9}"/>
          </ac:spMkLst>
        </pc:spChg>
        <pc:picChg chg="add mod">
          <ac:chgData name="Carlos Leonel Ramirez Martinez" userId="14d3900238d93848" providerId="LiveId" clId="{8BF39BF1-7FE7-4702-8001-CC2C2345B580}" dt="2022-03-24T21:27:27.899" v="2360" actId="1076"/>
          <ac:picMkLst>
            <pc:docMk/>
            <pc:sldMk cId="3901636997" sldId="359"/>
            <ac:picMk id="4" creationId="{68CB1E9F-EEA2-4405-A13A-399D24D5C1ED}"/>
          </ac:picMkLst>
        </pc:picChg>
        <pc:picChg chg="add del mod">
          <ac:chgData name="Carlos Leonel Ramirez Martinez" userId="14d3900238d93848" providerId="LiveId" clId="{8BF39BF1-7FE7-4702-8001-CC2C2345B580}" dt="2022-03-24T21:26:09.759" v="2342"/>
          <ac:picMkLst>
            <pc:docMk/>
            <pc:sldMk cId="3901636997" sldId="359"/>
            <ac:picMk id="8" creationId="{EF056308-0255-4497-9E63-A688B63D01E0}"/>
          </ac:picMkLst>
        </pc:picChg>
      </pc:sldChg>
      <pc:sldChg chg="del">
        <pc:chgData name="Carlos Leonel Ramirez Martinez" userId="14d3900238d93848" providerId="LiveId" clId="{8BF39BF1-7FE7-4702-8001-CC2C2345B580}" dt="2022-03-24T03:23:31" v="0" actId="47"/>
        <pc:sldMkLst>
          <pc:docMk/>
          <pc:sldMk cId="2213810081" sldId="360"/>
        </pc:sldMkLst>
      </pc:sldChg>
      <pc:sldChg chg="addSp modSp add mod replId modNotesTx">
        <pc:chgData name="Carlos Leonel Ramirez Martinez" userId="14d3900238d93848" providerId="LiveId" clId="{8BF39BF1-7FE7-4702-8001-CC2C2345B580}" dt="2022-03-24T21:28:32.028" v="2371" actId="1076"/>
        <pc:sldMkLst>
          <pc:docMk/>
          <pc:sldMk cId="2522546450" sldId="360"/>
        </pc:sldMkLst>
        <pc:spChg chg="mod">
          <ac:chgData name="Carlos Leonel Ramirez Martinez" userId="14d3900238d93848" providerId="LiveId" clId="{8BF39BF1-7FE7-4702-8001-CC2C2345B580}" dt="2022-03-24T21:28:24.869" v="2367" actId="15"/>
          <ac:spMkLst>
            <pc:docMk/>
            <pc:sldMk cId="2522546450" sldId="360"/>
            <ac:spMk id="5" creationId="{6753FB62-8DE2-4886-909B-272331E80E76}"/>
          </ac:spMkLst>
        </pc:spChg>
        <pc:picChg chg="add mod">
          <ac:chgData name="Carlos Leonel Ramirez Martinez" userId="14d3900238d93848" providerId="LiveId" clId="{8BF39BF1-7FE7-4702-8001-CC2C2345B580}" dt="2022-03-24T21:28:32.028" v="2371" actId="1076"/>
          <ac:picMkLst>
            <pc:docMk/>
            <pc:sldMk cId="2522546450" sldId="360"/>
            <ac:picMk id="4" creationId="{5399A6F3-2026-4428-A6F0-19BC53A2D93E}"/>
          </ac:picMkLst>
        </pc:picChg>
      </pc:sldChg>
      <pc:sldChg chg="addSp delSp modSp add mod replId modNotesTx">
        <pc:chgData name="Carlos Leonel Ramirez Martinez" userId="14d3900238d93848" providerId="LiveId" clId="{8BF39BF1-7FE7-4702-8001-CC2C2345B580}" dt="2022-03-24T21:37:46.146" v="2809" actId="1076"/>
        <pc:sldMkLst>
          <pc:docMk/>
          <pc:sldMk cId="1317848136" sldId="361"/>
        </pc:sldMkLst>
        <pc:spChg chg="mod">
          <ac:chgData name="Carlos Leonel Ramirez Martinez" userId="14d3900238d93848" providerId="LiveId" clId="{8BF39BF1-7FE7-4702-8001-CC2C2345B580}" dt="2022-03-24T21:36:42.835" v="2795" actId="6549"/>
          <ac:spMkLst>
            <pc:docMk/>
            <pc:sldMk cId="1317848136" sldId="361"/>
            <ac:spMk id="5" creationId="{6753FB62-8DE2-4886-909B-272331E80E76}"/>
          </ac:spMkLst>
        </pc:spChg>
        <pc:picChg chg="add del mod">
          <ac:chgData name="Carlos Leonel Ramirez Martinez" userId="14d3900238d93848" providerId="LiveId" clId="{8BF39BF1-7FE7-4702-8001-CC2C2345B580}" dt="2022-03-24T21:32:01.736" v="2560" actId="478"/>
          <ac:picMkLst>
            <pc:docMk/>
            <pc:sldMk cId="1317848136" sldId="361"/>
            <ac:picMk id="4" creationId="{39C6C30D-6E3D-4D57-A248-F57152FC1017}"/>
          </ac:picMkLst>
        </pc:picChg>
        <pc:picChg chg="add mod">
          <ac:chgData name="Carlos Leonel Ramirez Martinez" userId="14d3900238d93848" providerId="LiveId" clId="{8BF39BF1-7FE7-4702-8001-CC2C2345B580}" dt="2022-03-24T21:37:46.146" v="2809" actId="1076"/>
          <ac:picMkLst>
            <pc:docMk/>
            <pc:sldMk cId="1317848136" sldId="361"/>
            <ac:picMk id="8" creationId="{C6C519B4-D205-44C3-BF64-22691052AD40}"/>
          </ac:picMkLst>
        </pc:picChg>
      </pc:sldChg>
      <pc:sldChg chg="del">
        <pc:chgData name="Carlos Leonel Ramirez Martinez" userId="14d3900238d93848" providerId="LiveId" clId="{8BF39BF1-7FE7-4702-8001-CC2C2345B580}" dt="2022-03-24T03:23:31" v="0" actId="47"/>
        <pc:sldMkLst>
          <pc:docMk/>
          <pc:sldMk cId="2063313930" sldId="361"/>
        </pc:sldMkLst>
      </pc:sldChg>
      <pc:sldChg chg="modSp add mod replId modNotesTx">
        <pc:chgData name="Carlos Leonel Ramirez Martinez" userId="14d3900238d93848" providerId="LiveId" clId="{8BF39BF1-7FE7-4702-8001-CC2C2345B580}" dt="2022-03-24T21:41:17.379" v="2820" actId="6549"/>
        <pc:sldMkLst>
          <pc:docMk/>
          <pc:sldMk cId="651861942" sldId="362"/>
        </pc:sldMkLst>
        <pc:spChg chg="mod">
          <ac:chgData name="Carlos Leonel Ramirez Martinez" userId="14d3900238d93848" providerId="LiveId" clId="{8BF39BF1-7FE7-4702-8001-CC2C2345B580}" dt="2022-03-24T21:41:17.379" v="2820" actId="6549"/>
          <ac:spMkLst>
            <pc:docMk/>
            <pc:sldMk cId="651861942" sldId="362"/>
            <ac:spMk id="5" creationId="{6753FB62-8DE2-4886-909B-272331E80E76}"/>
          </ac:spMkLst>
        </pc:spChg>
      </pc:sldChg>
      <pc:sldChg chg="del">
        <pc:chgData name="Carlos Leonel Ramirez Martinez" userId="14d3900238d93848" providerId="LiveId" clId="{8BF39BF1-7FE7-4702-8001-CC2C2345B580}" dt="2022-03-24T03:23:31" v="0" actId="47"/>
        <pc:sldMkLst>
          <pc:docMk/>
          <pc:sldMk cId="3903754081" sldId="362"/>
        </pc:sldMkLst>
      </pc:sldChg>
      <pc:sldChg chg="del">
        <pc:chgData name="Carlos Leonel Ramirez Martinez" userId="14d3900238d93848" providerId="LiveId" clId="{8BF39BF1-7FE7-4702-8001-CC2C2345B580}" dt="2022-03-24T03:23:31" v="0" actId="47"/>
        <pc:sldMkLst>
          <pc:docMk/>
          <pc:sldMk cId="1646943374" sldId="363"/>
        </pc:sldMkLst>
      </pc:sldChg>
      <pc:sldChg chg="addSp modSp add mod replId modNotesTx">
        <pc:chgData name="Carlos Leonel Ramirez Martinez" userId="14d3900238d93848" providerId="LiveId" clId="{8BF39BF1-7FE7-4702-8001-CC2C2345B580}" dt="2022-03-24T21:42:19.880" v="2830" actId="1076"/>
        <pc:sldMkLst>
          <pc:docMk/>
          <pc:sldMk cId="1762809912" sldId="363"/>
        </pc:sldMkLst>
        <pc:spChg chg="mod">
          <ac:chgData name="Carlos Leonel Ramirez Martinez" userId="14d3900238d93848" providerId="LiveId" clId="{8BF39BF1-7FE7-4702-8001-CC2C2345B580}" dt="2022-03-24T21:41:49.926" v="2822"/>
          <ac:spMkLst>
            <pc:docMk/>
            <pc:sldMk cId="1762809912" sldId="363"/>
            <ac:spMk id="5" creationId="{6753FB62-8DE2-4886-909B-272331E80E76}"/>
          </ac:spMkLst>
        </pc:spChg>
        <pc:picChg chg="add mod">
          <ac:chgData name="Carlos Leonel Ramirez Martinez" userId="14d3900238d93848" providerId="LiveId" clId="{8BF39BF1-7FE7-4702-8001-CC2C2345B580}" dt="2022-03-24T21:42:05.913" v="2826" actId="1076"/>
          <ac:picMkLst>
            <pc:docMk/>
            <pc:sldMk cId="1762809912" sldId="363"/>
            <ac:picMk id="4" creationId="{B9A26A4F-33D1-4F76-BEB2-13D011442F31}"/>
          </ac:picMkLst>
        </pc:picChg>
        <pc:picChg chg="add mod">
          <ac:chgData name="Carlos Leonel Ramirez Martinez" userId="14d3900238d93848" providerId="LiveId" clId="{8BF39BF1-7FE7-4702-8001-CC2C2345B580}" dt="2022-03-24T21:42:19.880" v="2830" actId="1076"/>
          <ac:picMkLst>
            <pc:docMk/>
            <pc:sldMk cId="1762809912" sldId="363"/>
            <ac:picMk id="8" creationId="{2ABC6589-CFC9-4488-B19B-210DB106692F}"/>
          </ac:picMkLst>
        </pc:picChg>
      </pc:sldChg>
      <pc:sldChg chg="addSp modSp add mod replId modNotesTx">
        <pc:chgData name="Carlos Leonel Ramirez Martinez" userId="14d3900238d93848" providerId="LiveId" clId="{8BF39BF1-7FE7-4702-8001-CC2C2345B580}" dt="2022-03-24T21:45:15.487" v="2894" actId="1076"/>
        <pc:sldMkLst>
          <pc:docMk/>
          <pc:sldMk cId="563306811" sldId="364"/>
        </pc:sldMkLst>
        <pc:spChg chg="mod">
          <ac:chgData name="Carlos Leonel Ramirez Martinez" userId="14d3900238d93848" providerId="LiveId" clId="{8BF39BF1-7FE7-4702-8001-CC2C2345B580}" dt="2022-03-24T21:45:10.419" v="2892" actId="1076"/>
          <ac:spMkLst>
            <pc:docMk/>
            <pc:sldMk cId="563306811" sldId="364"/>
            <ac:spMk id="5" creationId="{6753FB62-8DE2-4886-909B-272331E80E76}"/>
          </ac:spMkLst>
        </pc:spChg>
        <pc:picChg chg="add mod">
          <ac:chgData name="Carlos Leonel Ramirez Martinez" userId="14d3900238d93848" providerId="LiveId" clId="{8BF39BF1-7FE7-4702-8001-CC2C2345B580}" dt="2022-03-24T21:45:15.487" v="2894" actId="1076"/>
          <ac:picMkLst>
            <pc:docMk/>
            <pc:sldMk cId="563306811" sldId="364"/>
            <ac:picMk id="4" creationId="{5E19B8A7-52D9-4B5B-A762-2D84BF05456B}"/>
          </ac:picMkLst>
        </pc:picChg>
      </pc:sldChg>
      <pc:sldChg chg="del">
        <pc:chgData name="Carlos Leonel Ramirez Martinez" userId="14d3900238d93848" providerId="LiveId" clId="{8BF39BF1-7FE7-4702-8001-CC2C2345B580}" dt="2022-03-24T03:23:31" v="0" actId="47"/>
        <pc:sldMkLst>
          <pc:docMk/>
          <pc:sldMk cId="2855753945" sldId="364"/>
        </pc:sldMkLst>
      </pc:sldChg>
      <pc:sldChg chg="addSp modSp add mod replId modNotesTx">
        <pc:chgData name="Carlos Leonel Ramirez Martinez" userId="14d3900238d93848" providerId="LiveId" clId="{8BF39BF1-7FE7-4702-8001-CC2C2345B580}" dt="2022-03-24T21:46:54.600" v="3001" actId="1076"/>
        <pc:sldMkLst>
          <pc:docMk/>
          <pc:sldMk cId="3463388563" sldId="365"/>
        </pc:sldMkLst>
        <pc:spChg chg="mod">
          <ac:chgData name="Carlos Leonel Ramirez Martinez" userId="14d3900238d93848" providerId="LiveId" clId="{8BF39BF1-7FE7-4702-8001-CC2C2345B580}" dt="2022-03-24T21:46:05.467" v="2993" actId="15"/>
          <ac:spMkLst>
            <pc:docMk/>
            <pc:sldMk cId="3463388563" sldId="365"/>
            <ac:spMk id="5" creationId="{6753FB62-8DE2-4886-909B-272331E80E76}"/>
          </ac:spMkLst>
        </pc:spChg>
        <pc:picChg chg="add mod">
          <ac:chgData name="Carlos Leonel Ramirez Martinez" userId="14d3900238d93848" providerId="LiveId" clId="{8BF39BF1-7FE7-4702-8001-CC2C2345B580}" dt="2022-03-24T21:46:54.600" v="3001" actId="1076"/>
          <ac:picMkLst>
            <pc:docMk/>
            <pc:sldMk cId="3463388563" sldId="365"/>
            <ac:picMk id="4" creationId="{95AFD81B-387A-4FCD-A701-86EC96B4B40B}"/>
          </ac:picMkLst>
        </pc:picChg>
      </pc:sldChg>
      <pc:sldChg chg="del">
        <pc:chgData name="Carlos Leonel Ramirez Martinez" userId="14d3900238d93848" providerId="LiveId" clId="{8BF39BF1-7FE7-4702-8001-CC2C2345B580}" dt="2022-03-24T03:23:31" v="0" actId="47"/>
        <pc:sldMkLst>
          <pc:docMk/>
          <pc:sldMk cId="4014077823" sldId="365"/>
        </pc:sldMkLst>
      </pc:sldChg>
      <pc:sldChg chg="del">
        <pc:chgData name="Carlos Leonel Ramirez Martinez" userId="14d3900238d93848" providerId="LiveId" clId="{8BF39BF1-7FE7-4702-8001-CC2C2345B580}" dt="2022-03-24T03:23:31" v="0" actId="47"/>
        <pc:sldMkLst>
          <pc:docMk/>
          <pc:sldMk cId="2726406460" sldId="366"/>
        </pc:sldMkLst>
      </pc:sldChg>
      <pc:sldChg chg="addSp delSp modSp add mod replId modNotesTx">
        <pc:chgData name="Carlos Leonel Ramirez Martinez" userId="14d3900238d93848" providerId="LiveId" clId="{8BF39BF1-7FE7-4702-8001-CC2C2345B580}" dt="2022-03-24T22:05:08.051" v="3251" actId="1076"/>
        <pc:sldMkLst>
          <pc:docMk/>
          <pc:sldMk cId="2851652829" sldId="366"/>
        </pc:sldMkLst>
        <pc:spChg chg="mod">
          <ac:chgData name="Carlos Leonel Ramirez Martinez" userId="14d3900238d93848" providerId="LiveId" clId="{8BF39BF1-7FE7-4702-8001-CC2C2345B580}" dt="2022-03-24T21:48:25.168" v="3158" actId="20577"/>
          <ac:spMkLst>
            <pc:docMk/>
            <pc:sldMk cId="2851652829" sldId="366"/>
            <ac:spMk id="5" creationId="{6753FB62-8DE2-4886-909B-272331E80E76}"/>
          </ac:spMkLst>
        </pc:spChg>
        <pc:picChg chg="add del mod">
          <ac:chgData name="Carlos Leonel Ramirez Martinez" userId="14d3900238d93848" providerId="LiveId" clId="{8BF39BF1-7FE7-4702-8001-CC2C2345B580}" dt="2022-03-24T22:05:01.780" v="3246" actId="478"/>
          <ac:picMkLst>
            <pc:docMk/>
            <pc:sldMk cId="2851652829" sldId="366"/>
            <ac:picMk id="4" creationId="{C14CF20E-C466-4416-8CB9-70D00C5D5FEF}"/>
          </ac:picMkLst>
        </pc:picChg>
        <pc:picChg chg="add mod">
          <ac:chgData name="Carlos Leonel Ramirez Martinez" userId="14d3900238d93848" providerId="LiveId" clId="{8BF39BF1-7FE7-4702-8001-CC2C2345B580}" dt="2022-03-24T22:05:08.051" v="3251" actId="1076"/>
          <ac:picMkLst>
            <pc:docMk/>
            <pc:sldMk cId="2851652829" sldId="366"/>
            <ac:picMk id="8" creationId="{7A89AD9D-AD34-49F5-868B-DED490F9DAB8}"/>
          </ac:picMkLst>
        </pc:picChg>
      </pc:sldChg>
      <pc:sldChg chg="del">
        <pc:chgData name="Carlos Leonel Ramirez Martinez" userId="14d3900238d93848" providerId="LiveId" clId="{8BF39BF1-7FE7-4702-8001-CC2C2345B580}" dt="2022-03-24T03:23:31" v="0" actId="47"/>
        <pc:sldMkLst>
          <pc:docMk/>
          <pc:sldMk cId="1736140949" sldId="367"/>
        </pc:sldMkLst>
      </pc:sldChg>
      <pc:sldChg chg="addSp modSp add mod modNotesTx">
        <pc:chgData name="Carlos Leonel Ramirez Martinez" userId="14d3900238d93848" providerId="LiveId" clId="{8BF39BF1-7FE7-4702-8001-CC2C2345B580}" dt="2022-03-24T22:07:17.155" v="3284" actId="1076"/>
        <pc:sldMkLst>
          <pc:docMk/>
          <pc:sldMk cId="1810788697" sldId="367"/>
        </pc:sldMkLst>
        <pc:spChg chg="mod">
          <ac:chgData name="Carlos Leonel Ramirez Martinez" userId="14d3900238d93848" providerId="LiveId" clId="{8BF39BF1-7FE7-4702-8001-CC2C2345B580}" dt="2022-03-24T22:07:03.491" v="3279" actId="14100"/>
          <ac:spMkLst>
            <pc:docMk/>
            <pc:sldMk cId="1810788697" sldId="367"/>
            <ac:spMk id="5" creationId="{6753FB62-8DE2-4886-909B-272331E80E76}"/>
          </ac:spMkLst>
        </pc:spChg>
        <pc:picChg chg="add mod">
          <ac:chgData name="Carlos Leonel Ramirez Martinez" userId="14d3900238d93848" providerId="LiveId" clId="{8BF39BF1-7FE7-4702-8001-CC2C2345B580}" dt="2022-03-24T22:07:17.155" v="3284" actId="1076"/>
          <ac:picMkLst>
            <pc:docMk/>
            <pc:sldMk cId="1810788697" sldId="367"/>
            <ac:picMk id="4" creationId="{130113A3-2A16-46EB-A7B8-ED43B7554F27}"/>
          </ac:picMkLst>
        </pc:picChg>
        <pc:picChg chg="add mod">
          <ac:chgData name="Carlos Leonel Ramirez Martinez" userId="14d3900238d93848" providerId="LiveId" clId="{8BF39BF1-7FE7-4702-8001-CC2C2345B580}" dt="2022-03-24T22:07:14.867" v="3283" actId="1076"/>
          <ac:picMkLst>
            <pc:docMk/>
            <pc:sldMk cId="1810788697" sldId="367"/>
            <ac:picMk id="8" creationId="{DC36EE2A-049F-4A52-BA47-5AE5225F7426}"/>
          </ac:picMkLst>
        </pc:picChg>
      </pc:sldChg>
      <pc:sldChg chg="addSp delSp modSp add mod replId modNotesTx">
        <pc:chgData name="Carlos Leonel Ramirez Martinez" userId="14d3900238d93848" providerId="LiveId" clId="{8BF39BF1-7FE7-4702-8001-CC2C2345B580}" dt="2022-03-24T22:14:33.307" v="3411" actId="14100"/>
        <pc:sldMkLst>
          <pc:docMk/>
          <pc:sldMk cId="2823371" sldId="368"/>
        </pc:sldMkLst>
        <pc:spChg chg="mod">
          <ac:chgData name="Carlos Leonel Ramirez Martinez" userId="14d3900238d93848" providerId="LiveId" clId="{8BF39BF1-7FE7-4702-8001-CC2C2345B580}" dt="2022-03-24T22:13:32.147" v="3386" actId="1076"/>
          <ac:spMkLst>
            <pc:docMk/>
            <pc:sldMk cId="2823371" sldId="368"/>
            <ac:spMk id="5" creationId="{6753FB62-8DE2-4886-909B-272331E80E76}"/>
          </ac:spMkLst>
        </pc:spChg>
        <pc:spChg chg="add mod">
          <ac:chgData name="Carlos Leonel Ramirez Martinez" userId="14d3900238d93848" providerId="LiveId" clId="{8BF39BF1-7FE7-4702-8001-CC2C2345B580}" dt="2022-03-24T22:10:30.107" v="3337" actId="14100"/>
          <ac:spMkLst>
            <pc:docMk/>
            <pc:sldMk cId="2823371" sldId="368"/>
            <ac:spMk id="13" creationId="{300507D4-601D-4DD9-A137-1EA6130E33F9}"/>
          </ac:spMkLst>
        </pc:spChg>
        <pc:spChg chg="add mod">
          <ac:chgData name="Carlos Leonel Ramirez Martinez" userId="14d3900238d93848" providerId="LiveId" clId="{8BF39BF1-7FE7-4702-8001-CC2C2345B580}" dt="2022-03-24T22:10:32.024" v="3339" actId="571"/>
          <ac:spMkLst>
            <pc:docMk/>
            <pc:sldMk cId="2823371" sldId="368"/>
            <ac:spMk id="15" creationId="{905F7730-06C0-4AFA-AFFB-724B8224F8F1}"/>
          </ac:spMkLst>
        </pc:spChg>
        <pc:spChg chg="add mod">
          <ac:chgData name="Carlos Leonel Ramirez Martinez" userId="14d3900238d93848" providerId="LiveId" clId="{8BF39BF1-7FE7-4702-8001-CC2C2345B580}" dt="2022-03-24T22:10:42.531" v="3341" actId="14100"/>
          <ac:spMkLst>
            <pc:docMk/>
            <pc:sldMk cId="2823371" sldId="368"/>
            <ac:spMk id="16" creationId="{A2B31B50-C480-4632-B10E-210B7692944B}"/>
          </ac:spMkLst>
        </pc:spChg>
        <pc:spChg chg="add mod">
          <ac:chgData name="Carlos Leonel Ramirez Martinez" userId="14d3900238d93848" providerId="LiveId" clId="{8BF39BF1-7FE7-4702-8001-CC2C2345B580}" dt="2022-03-24T22:10:50.755" v="3344" actId="1076"/>
          <ac:spMkLst>
            <pc:docMk/>
            <pc:sldMk cId="2823371" sldId="368"/>
            <ac:spMk id="17" creationId="{70639987-917E-44C1-A6B4-CD9A270777F7}"/>
          </ac:spMkLst>
        </pc:spChg>
        <pc:spChg chg="add mod">
          <ac:chgData name="Carlos Leonel Ramirez Martinez" userId="14d3900238d93848" providerId="LiveId" clId="{8BF39BF1-7FE7-4702-8001-CC2C2345B580}" dt="2022-03-24T22:11:01.579" v="3346" actId="14100"/>
          <ac:spMkLst>
            <pc:docMk/>
            <pc:sldMk cId="2823371" sldId="368"/>
            <ac:spMk id="18" creationId="{96E0012B-39D6-4EAA-84A4-23B09C674B0E}"/>
          </ac:spMkLst>
        </pc:spChg>
        <pc:spChg chg="add mod">
          <ac:chgData name="Carlos Leonel Ramirez Martinez" userId="14d3900238d93848" providerId="LiveId" clId="{8BF39BF1-7FE7-4702-8001-CC2C2345B580}" dt="2022-03-24T22:12:31.034" v="3369" actId="1076"/>
          <ac:spMkLst>
            <pc:docMk/>
            <pc:sldMk cId="2823371" sldId="368"/>
            <ac:spMk id="20" creationId="{B52DDD69-5EB7-4301-A530-455D5BF30D46}"/>
          </ac:spMkLst>
        </pc:spChg>
        <pc:spChg chg="add mod">
          <ac:chgData name="Carlos Leonel Ramirez Martinez" userId="14d3900238d93848" providerId="LiveId" clId="{8BF39BF1-7FE7-4702-8001-CC2C2345B580}" dt="2022-03-24T22:12:34.122" v="3370" actId="1076"/>
          <ac:spMkLst>
            <pc:docMk/>
            <pc:sldMk cId="2823371" sldId="368"/>
            <ac:spMk id="22" creationId="{20CA78FD-F7C9-4DE9-9ED7-FFDD79BCD49F}"/>
          </ac:spMkLst>
        </pc:spChg>
        <pc:spChg chg="add mod">
          <ac:chgData name="Carlos Leonel Ramirez Martinez" userId="14d3900238d93848" providerId="LiveId" clId="{8BF39BF1-7FE7-4702-8001-CC2C2345B580}" dt="2022-03-24T22:12:38.721" v="3372" actId="1076"/>
          <ac:spMkLst>
            <pc:docMk/>
            <pc:sldMk cId="2823371" sldId="368"/>
            <ac:spMk id="24" creationId="{A79AAED9-66CA-4D3B-9BC2-FFD879694065}"/>
          </ac:spMkLst>
        </pc:spChg>
        <pc:spChg chg="add mod">
          <ac:chgData name="Carlos Leonel Ramirez Martinez" userId="14d3900238d93848" providerId="LiveId" clId="{8BF39BF1-7FE7-4702-8001-CC2C2345B580}" dt="2022-03-24T22:14:33.307" v="3411" actId="14100"/>
          <ac:spMkLst>
            <pc:docMk/>
            <pc:sldMk cId="2823371" sldId="368"/>
            <ac:spMk id="26" creationId="{AFE66180-8A56-431D-831F-2FB379FAAD31}"/>
          </ac:spMkLst>
        </pc:spChg>
        <pc:spChg chg="add mod">
          <ac:chgData name="Carlos Leonel Ramirez Martinez" userId="14d3900238d93848" providerId="LiveId" clId="{8BF39BF1-7FE7-4702-8001-CC2C2345B580}" dt="2022-03-24T22:13:02.698" v="3380" actId="14100"/>
          <ac:spMkLst>
            <pc:docMk/>
            <pc:sldMk cId="2823371" sldId="368"/>
            <ac:spMk id="28" creationId="{F64E98C7-862F-416B-8B16-3B46E0A685D5}"/>
          </ac:spMkLst>
        </pc:spChg>
        <pc:spChg chg="add mod">
          <ac:chgData name="Carlos Leonel Ramirez Martinez" userId="14d3900238d93848" providerId="LiveId" clId="{8BF39BF1-7FE7-4702-8001-CC2C2345B580}" dt="2022-03-24T22:13:09.226" v="3382" actId="14100"/>
          <ac:spMkLst>
            <pc:docMk/>
            <pc:sldMk cId="2823371" sldId="368"/>
            <ac:spMk id="29" creationId="{BA60B573-2345-4DEB-8AAC-29F9826F0309}"/>
          </ac:spMkLst>
        </pc:spChg>
        <pc:picChg chg="add del mod">
          <ac:chgData name="Carlos Leonel Ramirez Martinez" userId="14d3900238d93848" providerId="LiveId" clId="{8BF39BF1-7FE7-4702-8001-CC2C2345B580}" dt="2022-03-24T22:09:39.204" v="3324" actId="22"/>
          <ac:picMkLst>
            <pc:docMk/>
            <pc:sldMk cId="2823371" sldId="368"/>
            <ac:picMk id="4" creationId="{AAD98C1E-F147-4E0D-BA71-0D783F6220F7}"/>
          </ac:picMkLst>
        </pc:picChg>
        <pc:picChg chg="add del mod">
          <ac:chgData name="Carlos Leonel Ramirez Martinez" userId="14d3900238d93848" providerId="LiveId" clId="{8BF39BF1-7FE7-4702-8001-CC2C2345B580}" dt="2022-03-24T22:09:37.093" v="3319" actId="22"/>
          <ac:picMkLst>
            <pc:docMk/>
            <pc:sldMk cId="2823371" sldId="368"/>
            <ac:picMk id="8" creationId="{B38C6735-498C-4F79-9F1A-84D84BC6BE49}"/>
          </ac:picMkLst>
        </pc:picChg>
        <pc:picChg chg="add del mod">
          <ac:chgData name="Carlos Leonel Ramirez Martinez" userId="14d3900238d93848" providerId="LiveId" clId="{8BF39BF1-7FE7-4702-8001-CC2C2345B580}" dt="2022-03-24T22:09:34.254" v="3311" actId="22"/>
          <ac:picMkLst>
            <pc:docMk/>
            <pc:sldMk cId="2823371" sldId="368"/>
            <ac:picMk id="10" creationId="{8BAB154F-AFC5-47C8-ABD7-38F64B7BFB9D}"/>
          </ac:picMkLst>
        </pc:picChg>
        <pc:picChg chg="add mod">
          <ac:chgData name="Carlos Leonel Ramirez Martinez" userId="14d3900238d93848" providerId="LiveId" clId="{8BF39BF1-7FE7-4702-8001-CC2C2345B580}" dt="2022-03-24T22:09:59.451" v="3328" actId="1076"/>
          <ac:picMkLst>
            <pc:docMk/>
            <pc:sldMk cId="2823371" sldId="368"/>
            <ac:picMk id="12" creationId="{E151FC2C-5F19-4E54-B6E1-C4628030BE40}"/>
          </ac:picMkLst>
        </pc:picChg>
        <pc:picChg chg="add mod">
          <ac:chgData name="Carlos Leonel Ramirez Martinez" userId="14d3900238d93848" providerId="LiveId" clId="{8BF39BF1-7FE7-4702-8001-CC2C2345B580}" dt="2022-03-24T22:10:32.024" v="3339" actId="571"/>
          <ac:picMkLst>
            <pc:docMk/>
            <pc:sldMk cId="2823371" sldId="368"/>
            <ac:picMk id="14" creationId="{BD85F318-38E2-4B7B-92FC-A59E0B7C66BC}"/>
          </ac:picMkLst>
        </pc:picChg>
        <pc:cxnChg chg="add mod">
          <ac:chgData name="Carlos Leonel Ramirez Martinez" userId="14d3900238d93848" providerId="LiveId" clId="{8BF39BF1-7FE7-4702-8001-CC2C2345B580}" dt="2022-03-24T22:13:31.194" v="3385" actId="1582"/>
          <ac:cxnSpMkLst>
            <pc:docMk/>
            <pc:sldMk cId="2823371" sldId="368"/>
            <ac:cxnSpMk id="31" creationId="{B6C18CA8-BBDE-45D0-A630-062AD8EF7085}"/>
          </ac:cxnSpMkLst>
        </pc:cxnChg>
        <pc:cxnChg chg="add mod">
          <ac:chgData name="Carlos Leonel Ramirez Martinez" userId="14d3900238d93848" providerId="LiveId" clId="{8BF39BF1-7FE7-4702-8001-CC2C2345B580}" dt="2022-03-24T22:13:42.538" v="3389" actId="14100"/>
          <ac:cxnSpMkLst>
            <pc:docMk/>
            <pc:sldMk cId="2823371" sldId="368"/>
            <ac:cxnSpMk id="32" creationId="{CD373072-933D-437A-9CBB-EBAE0A26947C}"/>
          </ac:cxnSpMkLst>
        </pc:cxnChg>
        <pc:cxnChg chg="add mod">
          <ac:chgData name="Carlos Leonel Ramirez Martinez" userId="14d3900238d93848" providerId="LiveId" clId="{8BF39BF1-7FE7-4702-8001-CC2C2345B580}" dt="2022-03-24T22:13:50.505" v="3392" actId="14100"/>
          <ac:cxnSpMkLst>
            <pc:docMk/>
            <pc:sldMk cId="2823371" sldId="368"/>
            <ac:cxnSpMk id="35" creationId="{D6F22B00-8DCC-4450-9CB1-42874D21F99C}"/>
          </ac:cxnSpMkLst>
        </pc:cxnChg>
        <pc:cxnChg chg="add mod">
          <ac:chgData name="Carlos Leonel Ramirez Martinez" userId="14d3900238d93848" providerId="LiveId" clId="{8BF39BF1-7FE7-4702-8001-CC2C2345B580}" dt="2022-03-24T22:14:00.386" v="3396" actId="14100"/>
          <ac:cxnSpMkLst>
            <pc:docMk/>
            <pc:sldMk cId="2823371" sldId="368"/>
            <ac:cxnSpMk id="38" creationId="{77D98056-247F-47A0-8161-9652A1EFB3CF}"/>
          </ac:cxnSpMkLst>
        </pc:cxnChg>
        <pc:cxnChg chg="add mod">
          <ac:chgData name="Carlos Leonel Ramirez Martinez" userId="14d3900238d93848" providerId="LiveId" clId="{8BF39BF1-7FE7-4702-8001-CC2C2345B580}" dt="2022-03-24T22:14:07.218" v="3399" actId="14100"/>
          <ac:cxnSpMkLst>
            <pc:docMk/>
            <pc:sldMk cId="2823371" sldId="368"/>
            <ac:cxnSpMk id="41" creationId="{4DB2DB34-6F41-4E60-AF00-B6FF5BF744DA}"/>
          </ac:cxnSpMkLst>
        </pc:cxnChg>
      </pc:sldChg>
      <pc:sldChg chg="del">
        <pc:chgData name="Carlos Leonel Ramirez Martinez" userId="14d3900238d93848" providerId="LiveId" clId="{8BF39BF1-7FE7-4702-8001-CC2C2345B580}" dt="2022-03-24T03:23:31" v="0" actId="47"/>
        <pc:sldMkLst>
          <pc:docMk/>
          <pc:sldMk cId="1856740390" sldId="368"/>
        </pc:sldMkLst>
      </pc:sldChg>
      <pc:sldChg chg="del">
        <pc:chgData name="Carlos Leonel Ramirez Martinez" userId="14d3900238d93848" providerId="LiveId" clId="{8BF39BF1-7FE7-4702-8001-CC2C2345B580}" dt="2022-03-24T03:23:31" v="0" actId="47"/>
        <pc:sldMkLst>
          <pc:docMk/>
          <pc:sldMk cId="2706451550" sldId="369"/>
        </pc:sldMkLst>
      </pc:sldChg>
      <pc:sldChg chg="addSp modSp add mod replId modNotesTx">
        <pc:chgData name="Carlos Leonel Ramirez Martinez" userId="14d3900238d93848" providerId="LiveId" clId="{8BF39BF1-7FE7-4702-8001-CC2C2345B580}" dt="2022-03-24T22:17:13.761" v="3561" actId="1076"/>
        <pc:sldMkLst>
          <pc:docMk/>
          <pc:sldMk cId="2897714262" sldId="369"/>
        </pc:sldMkLst>
        <pc:spChg chg="mod">
          <ac:chgData name="Carlos Leonel Ramirez Martinez" userId="14d3900238d93848" providerId="LiveId" clId="{8BF39BF1-7FE7-4702-8001-CC2C2345B580}" dt="2022-03-24T22:17:00.822" v="3557" actId="113"/>
          <ac:spMkLst>
            <pc:docMk/>
            <pc:sldMk cId="2897714262" sldId="369"/>
            <ac:spMk id="5" creationId="{6753FB62-8DE2-4886-909B-272331E80E76}"/>
          </ac:spMkLst>
        </pc:spChg>
        <pc:picChg chg="add mod">
          <ac:chgData name="Carlos Leonel Ramirez Martinez" userId="14d3900238d93848" providerId="LiveId" clId="{8BF39BF1-7FE7-4702-8001-CC2C2345B580}" dt="2022-03-24T22:17:13.761" v="3561" actId="1076"/>
          <ac:picMkLst>
            <pc:docMk/>
            <pc:sldMk cId="2897714262" sldId="369"/>
            <ac:picMk id="4" creationId="{A9FD4D6F-CF2E-4A85-979E-CE9B23C5DD21}"/>
          </ac:picMkLst>
        </pc:picChg>
      </pc:sldChg>
      <pc:sldChg chg="del">
        <pc:chgData name="Carlos Leonel Ramirez Martinez" userId="14d3900238d93848" providerId="LiveId" clId="{8BF39BF1-7FE7-4702-8001-CC2C2345B580}" dt="2022-03-24T03:23:31" v="0" actId="47"/>
        <pc:sldMkLst>
          <pc:docMk/>
          <pc:sldMk cId="3427296733" sldId="370"/>
        </pc:sldMkLst>
      </pc:sldChg>
      <pc:sldChg chg="addSp modSp add mod replId">
        <pc:chgData name="Carlos Leonel Ramirez Martinez" userId="14d3900238d93848" providerId="LiveId" clId="{8BF39BF1-7FE7-4702-8001-CC2C2345B580}" dt="2022-03-24T22:17:42.369" v="3600" actId="1076"/>
        <pc:sldMkLst>
          <pc:docMk/>
          <pc:sldMk cId="4170561380" sldId="370"/>
        </pc:sldMkLst>
        <pc:spChg chg="mod">
          <ac:chgData name="Carlos Leonel Ramirez Martinez" userId="14d3900238d93848" providerId="LiveId" clId="{8BF39BF1-7FE7-4702-8001-CC2C2345B580}" dt="2022-03-24T22:17:29.304" v="3596" actId="20577"/>
          <ac:spMkLst>
            <pc:docMk/>
            <pc:sldMk cId="4170561380" sldId="370"/>
            <ac:spMk id="5" creationId="{6753FB62-8DE2-4886-909B-272331E80E76}"/>
          </ac:spMkLst>
        </pc:spChg>
        <pc:picChg chg="add mod">
          <ac:chgData name="Carlos Leonel Ramirez Martinez" userId="14d3900238d93848" providerId="LiveId" clId="{8BF39BF1-7FE7-4702-8001-CC2C2345B580}" dt="2022-03-24T22:17:42.369" v="3600" actId="1076"/>
          <ac:picMkLst>
            <pc:docMk/>
            <pc:sldMk cId="4170561380" sldId="370"/>
            <ac:picMk id="4" creationId="{343D9284-6C8B-4BB0-9E55-B91299605061}"/>
          </ac:picMkLst>
        </pc:picChg>
      </pc:sldChg>
      <pc:sldChg chg="addSp modSp add mod replId">
        <pc:chgData name="Carlos Leonel Ramirez Martinez" userId="14d3900238d93848" providerId="LiveId" clId="{8BF39BF1-7FE7-4702-8001-CC2C2345B580}" dt="2022-03-24T22:18:21.249" v="3608" actId="1076"/>
        <pc:sldMkLst>
          <pc:docMk/>
          <pc:sldMk cId="992691781" sldId="371"/>
        </pc:sldMkLst>
        <pc:spChg chg="mod">
          <ac:chgData name="Carlos Leonel Ramirez Martinez" userId="14d3900238d93848" providerId="LiveId" clId="{8BF39BF1-7FE7-4702-8001-CC2C2345B580}" dt="2022-03-24T22:17:57.443" v="3601"/>
          <ac:spMkLst>
            <pc:docMk/>
            <pc:sldMk cId="992691781" sldId="371"/>
            <ac:spMk id="5" creationId="{6753FB62-8DE2-4886-909B-272331E80E76}"/>
          </ac:spMkLst>
        </pc:spChg>
        <pc:picChg chg="add mod">
          <ac:chgData name="Carlos Leonel Ramirez Martinez" userId="14d3900238d93848" providerId="LiveId" clId="{8BF39BF1-7FE7-4702-8001-CC2C2345B580}" dt="2022-03-24T22:18:21.249" v="3608" actId="1076"/>
          <ac:picMkLst>
            <pc:docMk/>
            <pc:sldMk cId="992691781" sldId="371"/>
            <ac:picMk id="4" creationId="{8F6D3F4A-9E93-45AB-AB34-F087C7AA78D6}"/>
          </ac:picMkLst>
        </pc:picChg>
      </pc:sldChg>
      <pc:sldChg chg="del">
        <pc:chgData name="Carlos Leonel Ramirez Martinez" userId="14d3900238d93848" providerId="LiveId" clId="{8BF39BF1-7FE7-4702-8001-CC2C2345B580}" dt="2022-03-24T03:23:31" v="0" actId="47"/>
        <pc:sldMkLst>
          <pc:docMk/>
          <pc:sldMk cId="4210117201" sldId="371"/>
        </pc:sldMkLst>
      </pc:sldChg>
      <pc:sldChg chg="addSp modSp add mod replId modNotesTx">
        <pc:chgData name="Carlos Leonel Ramirez Martinez" userId="14d3900238d93848" providerId="LiveId" clId="{8BF39BF1-7FE7-4702-8001-CC2C2345B580}" dt="2022-03-24T22:21:51.808" v="3751" actId="1076"/>
        <pc:sldMkLst>
          <pc:docMk/>
          <pc:sldMk cId="1789826387" sldId="372"/>
        </pc:sldMkLst>
        <pc:spChg chg="mod">
          <ac:chgData name="Carlos Leonel Ramirez Martinez" userId="14d3900238d93848" providerId="LiveId" clId="{8BF39BF1-7FE7-4702-8001-CC2C2345B580}" dt="2022-03-24T22:21:41.928" v="3747" actId="15"/>
          <ac:spMkLst>
            <pc:docMk/>
            <pc:sldMk cId="1789826387" sldId="372"/>
            <ac:spMk id="5" creationId="{6753FB62-8DE2-4886-909B-272331E80E76}"/>
          </ac:spMkLst>
        </pc:spChg>
        <pc:picChg chg="add mod">
          <ac:chgData name="Carlos Leonel Ramirez Martinez" userId="14d3900238d93848" providerId="LiveId" clId="{8BF39BF1-7FE7-4702-8001-CC2C2345B580}" dt="2022-03-24T22:21:51.808" v="3751" actId="1076"/>
          <ac:picMkLst>
            <pc:docMk/>
            <pc:sldMk cId="1789826387" sldId="372"/>
            <ac:picMk id="4" creationId="{862699CC-8F8A-4C48-A69A-8B25AC5E726A}"/>
          </ac:picMkLst>
        </pc:picChg>
      </pc:sldChg>
      <pc:sldChg chg="del">
        <pc:chgData name="Carlos Leonel Ramirez Martinez" userId="14d3900238d93848" providerId="LiveId" clId="{8BF39BF1-7FE7-4702-8001-CC2C2345B580}" dt="2022-03-24T03:23:31" v="0" actId="47"/>
        <pc:sldMkLst>
          <pc:docMk/>
          <pc:sldMk cId="2880631238" sldId="372"/>
        </pc:sldMkLst>
      </pc:sldChg>
      <pc:sldChg chg="addSp delSp modSp add mod replId modNotesTx">
        <pc:chgData name="Carlos Leonel Ramirez Martinez" userId="14d3900238d93848" providerId="LiveId" clId="{8BF39BF1-7FE7-4702-8001-CC2C2345B580}" dt="2022-03-24T22:24:29.464" v="3760" actId="27309"/>
        <pc:sldMkLst>
          <pc:docMk/>
          <pc:sldMk cId="276276398" sldId="373"/>
        </pc:sldMkLst>
        <pc:spChg chg="mod">
          <ac:chgData name="Carlos Leonel Ramirez Martinez" userId="14d3900238d93848" providerId="LiveId" clId="{8BF39BF1-7FE7-4702-8001-CC2C2345B580}" dt="2022-03-24T22:22:10.593" v="3753"/>
          <ac:spMkLst>
            <pc:docMk/>
            <pc:sldMk cId="276276398" sldId="373"/>
            <ac:spMk id="5" creationId="{6753FB62-8DE2-4886-909B-272331E80E76}"/>
          </ac:spMkLst>
        </pc:spChg>
        <pc:graphicFrameChg chg="add del modGraphic">
          <ac:chgData name="Carlos Leonel Ramirez Martinez" userId="14d3900238d93848" providerId="LiveId" clId="{8BF39BF1-7FE7-4702-8001-CC2C2345B580}" dt="2022-03-24T22:24:29.464" v="3760" actId="27309"/>
          <ac:graphicFrameMkLst>
            <pc:docMk/>
            <pc:sldMk cId="276276398" sldId="373"/>
            <ac:graphicFrameMk id="8" creationId="{39338EB9-CCD6-46D0-9CBB-2FC9E89E2659}"/>
          </ac:graphicFrameMkLst>
        </pc:graphicFrameChg>
        <pc:picChg chg="add mod">
          <ac:chgData name="Carlos Leonel Ramirez Martinez" userId="14d3900238d93848" providerId="LiveId" clId="{8BF39BF1-7FE7-4702-8001-CC2C2345B580}" dt="2022-03-24T22:22:40.264" v="3757" actId="1076"/>
          <ac:picMkLst>
            <pc:docMk/>
            <pc:sldMk cId="276276398" sldId="373"/>
            <ac:picMk id="4" creationId="{1F0B5C82-E3E0-461A-A1C9-BA4BB6C48CF3}"/>
          </ac:picMkLst>
        </pc:picChg>
      </pc:sldChg>
      <pc:sldChg chg="del">
        <pc:chgData name="Carlos Leonel Ramirez Martinez" userId="14d3900238d93848" providerId="LiveId" clId="{8BF39BF1-7FE7-4702-8001-CC2C2345B580}" dt="2022-03-24T03:23:31" v="0" actId="47"/>
        <pc:sldMkLst>
          <pc:docMk/>
          <pc:sldMk cId="2115343920" sldId="373"/>
        </pc:sldMkLst>
      </pc:sldChg>
      <pc:sldChg chg="del">
        <pc:chgData name="Carlos Leonel Ramirez Martinez" userId="14d3900238d93848" providerId="LiveId" clId="{8BF39BF1-7FE7-4702-8001-CC2C2345B580}" dt="2022-03-24T03:23:31" v="0" actId="47"/>
        <pc:sldMkLst>
          <pc:docMk/>
          <pc:sldMk cId="1955342896" sldId="374"/>
        </pc:sldMkLst>
      </pc:sldChg>
      <pc:sldChg chg="addSp modSp add mod replId modNotesTx">
        <pc:chgData name="Carlos Leonel Ramirez Martinez" userId="14d3900238d93848" providerId="LiveId" clId="{8BF39BF1-7FE7-4702-8001-CC2C2345B580}" dt="2022-03-24T22:37:43.415" v="3776" actId="6549"/>
        <pc:sldMkLst>
          <pc:docMk/>
          <pc:sldMk cId="3200146606" sldId="374"/>
        </pc:sldMkLst>
        <pc:spChg chg="mod">
          <ac:chgData name="Carlos Leonel Ramirez Martinez" userId="14d3900238d93848" providerId="LiveId" clId="{8BF39BF1-7FE7-4702-8001-CC2C2345B580}" dt="2022-03-24T22:24:40.475" v="3763" actId="15"/>
          <ac:spMkLst>
            <pc:docMk/>
            <pc:sldMk cId="3200146606" sldId="374"/>
            <ac:spMk id="5" creationId="{6753FB62-8DE2-4886-909B-272331E80E76}"/>
          </ac:spMkLst>
        </pc:spChg>
        <pc:picChg chg="add mod">
          <ac:chgData name="Carlos Leonel Ramirez Martinez" userId="14d3900238d93848" providerId="LiveId" clId="{8BF39BF1-7FE7-4702-8001-CC2C2345B580}" dt="2022-03-24T22:26:05.055" v="3773" actId="1076"/>
          <ac:picMkLst>
            <pc:docMk/>
            <pc:sldMk cId="3200146606" sldId="374"/>
            <ac:picMk id="4" creationId="{FDAF2F88-8A38-4417-8B22-95BCFB7BD7D0}"/>
          </ac:picMkLst>
        </pc:picChg>
      </pc:sldChg>
      <pc:sldChg chg="del">
        <pc:chgData name="Carlos Leonel Ramirez Martinez" userId="14d3900238d93848" providerId="LiveId" clId="{8BF39BF1-7FE7-4702-8001-CC2C2345B580}" dt="2022-03-24T03:23:31" v="0" actId="47"/>
        <pc:sldMkLst>
          <pc:docMk/>
          <pc:sldMk cId="3464799772" sldId="375"/>
        </pc:sldMkLst>
      </pc:sldChg>
      <pc:sldChg chg="new del">
        <pc:chgData name="Carlos Leonel Ramirez Martinez" userId="14d3900238d93848" providerId="LiveId" clId="{8BF39BF1-7FE7-4702-8001-CC2C2345B580}" dt="2022-03-24T03:33:53.507" v="640" actId="680"/>
        <pc:sldMkLst>
          <pc:docMk/>
          <pc:sldMk cId="4030283765" sldId="375"/>
        </pc:sldMkLst>
      </pc:sldChg>
      <pc:sldChg chg="addSp delSp modSp add mod modNotesTx">
        <pc:chgData name="Carlos Leonel Ramirez Martinez" userId="14d3900238d93848" providerId="LiveId" clId="{8BF39BF1-7FE7-4702-8001-CC2C2345B580}" dt="2022-03-24T03:35:11.606" v="687"/>
        <pc:sldMkLst>
          <pc:docMk/>
          <pc:sldMk cId="4082466701" sldId="375"/>
        </pc:sldMkLst>
        <pc:spChg chg="mod">
          <ac:chgData name="Carlos Leonel Ramirez Martinez" userId="14d3900238d93848" providerId="LiveId" clId="{8BF39BF1-7FE7-4702-8001-CC2C2345B580}" dt="2022-03-24T03:34:01.983" v="646" actId="5793"/>
          <ac:spMkLst>
            <pc:docMk/>
            <pc:sldMk cId="4082466701" sldId="375"/>
            <ac:spMk id="5" creationId="{6753FB62-8DE2-4886-909B-272331E80E76}"/>
          </ac:spMkLst>
        </pc:spChg>
        <pc:picChg chg="add mod">
          <ac:chgData name="Carlos Leonel Ramirez Martinez" userId="14d3900238d93848" providerId="LiveId" clId="{8BF39BF1-7FE7-4702-8001-CC2C2345B580}" dt="2022-03-24T03:34:13.241" v="651" actId="1076"/>
          <ac:picMkLst>
            <pc:docMk/>
            <pc:sldMk cId="4082466701" sldId="375"/>
            <ac:picMk id="4" creationId="{4331CFE0-5B84-4018-BD9B-0440AE43CECB}"/>
          </ac:picMkLst>
        </pc:picChg>
        <pc:picChg chg="del">
          <ac:chgData name="Carlos Leonel Ramirez Martinez" userId="14d3900238d93848" providerId="LiveId" clId="{8BF39BF1-7FE7-4702-8001-CC2C2345B580}" dt="2022-03-24T03:34:03.570" v="647" actId="478"/>
          <ac:picMkLst>
            <pc:docMk/>
            <pc:sldMk cId="4082466701" sldId="375"/>
            <ac:picMk id="8" creationId="{E86E47F5-9DB3-4D26-BA63-2B4A20791ED9}"/>
          </ac:picMkLst>
        </pc:picChg>
      </pc:sldChg>
      <pc:sldChg chg="del">
        <pc:chgData name="Carlos Leonel Ramirez Martinez" userId="14d3900238d93848" providerId="LiveId" clId="{8BF39BF1-7FE7-4702-8001-CC2C2345B580}" dt="2022-03-24T03:23:31" v="0" actId="47"/>
        <pc:sldMkLst>
          <pc:docMk/>
          <pc:sldMk cId="1702734694" sldId="376"/>
        </pc:sldMkLst>
      </pc:sldChg>
      <pc:sldChg chg="addSp delSp modSp add mod modNotesTx">
        <pc:chgData name="Carlos Leonel Ramirez Martinez" userId="14d3900238d93848" providerId="LiveId" clId="{8BF39BF1-7FE7-4702-8001-CC2C2345B580}" dt="2022-03-24T03:43:22.894" v="811"/>
        <pc:sldMkLst>
          <pc:docMk/>
          <pc:sldMk cId="4128433382" sldId="376"/>
        </pc:sldMkLst>
        <pc:picChg chg="del">
          <ac:chgData name="Carlos Leonel Ramirez Martinez" userId="14d3900238d93848" providerId="LiveId" clId="{8BF39BF1-7FE7-4702-8001-CC2C2345B580}" dt="2022-03-24T03:41:46.552" v="800" actId="478"/>
          <ac:picMkLst>
            <pc:docMk/>
            <pc:sldMk cId="4128433382" sldId="376"/>
            <ac:picMk id="4" creationId="{7DD4A453-563F-41E3-9963-7E2DE04D3174}"/>
          </ac:picMkLst>
        </pc:picChg>
        <pc:picChg chg="add mod">
          <ac:chgData name="Carlos Leonel Ramirez Martinez" userId="14d3900238d93848" providerId="LiveId" clId="{8BF39BF1-7FE7-4702-8001-CC2C2345B580}" dt="2022-03-24T03:43:02.768" v="810" actId="1076"/>
          <ac:picMkLst>
            <pc:docMk/>
            <pc:sldMk cId="4128433382" sldId="376"/>
            <ac:picMk id="6" creationId="{B1C4274C-3985-446A-B050-CC45898F9090}"/>
          </ac:picMkLst>
        </pc:picChg>
      </pc:sldChg>
      <pc:sldChg chg="del">
        <pc:chgData name="Carlos Leonel Ramirez Martinez" userId="14d3900238d93848" providerId="LiveId" clId="{8BF39BF1-7FE7-4702-8001-CC2C2345B580}" dt="2022-03-24T03:23:31" v="0" actId="47"/>
        <pc:sldMkLst>
          <pc:docMk/>
          <pc:sldMk cId="1205650270" sldId="377"/>
        </pc:sldMkLst>
      </pc:sldChg>
      <pc:sldChg chg="addSp delSp modSp add mod modNotesTx">
        <pc:chgData name="Carlos Leonel Ramirez Martinez" userId="14d3900238d93848" providerId="LiveId" clId="{8BF39BF1-7FE7-4702-8001-CC2C2345B580}" dt="2022-03-24T03:47:44.878" v="1081" actId="1076"/>
        <pc:sldMkLst>
          <pc:docMk/>
          <pc:sldMk cId="2474128143" sldId="377"/>
        </pc:sldMkLst>
        <pc:spChg chg="mod">
          <ac:chgData name="Carlos Leonel Ramirez Martinez" userId="14d3900238d93848" providerId="LiveId" clId="{8BF39BF1-7FE7-4702-8001-CC2C2345B580}" dt="2022-03-24T03:47:34.087" v="1077" actId="20577"/>
          <ac:spMkLst>
            <pc:docMk/>
            <pc:sldMk cId="2474128143" sldId="377"/>
            <ac:spMk id="5" creationId="{6753FB62-8DE2-4886-909B-272331E80E76}"/>
          </ac:spMkLst>
        </pc:spChg>
        <pc:picChg chg="del">
          <ac:chgData name="Carlos Leonel Ramirez Martinez" userId="14d3900238d93848" providerId="LiveId" clId="{8BF39BF1-7FE7-4702-8001-CC2C2345B580}" dt="2022-03-24T03:47:15.800" v="986" actId="478"/>
          <ac:picMkLst>
            <pc:docMk/>
            <pc:sldMk cId="2474128143" sldId="377"/>
            <ac:picMk id="4" creationId="{9E328765-D47F-4777-83EC-B440CEDA55CD}"/>
          </ac:picMkLst>
        </pc:picChg>
        <pc:picChg chg="add mod">
          <ac:chgData name="Carlos Leonel Ramirez Martinez" userId="14d3900238d93848" providerId="LiveId" clId="{8BF39BF1-7FE7-4702-8001-CC2C2345B580}" dt="2022-03-24T03:47:44.878" v="1081" actId="1076"/>
          <ac:picMkLst>
            <pc:docMk/>
            <pc:sldMk cId="2474128143" sldId="377"/>
            <ac:picMk id="6" creationId="{146C8694-E00B-490B-88E5-F290E03F4B55}"/>
          </ac:picMkLst>
        </pc:picChg>
      </pc:sldChg>
      <pc:sldChg chg="modSp add mod ord">
        <pc:chgData name="Carlos Leonel Ramirez Martinez" userId="14d3900238d93848" providerId="LiveId" clId="{8BF39BF1-7FE7-4702-8001-CC2C2345B580}" dt="2022-03-24T03:58:04.900" v="1670" actId="20577"/>
        <pc:sldMkLst>
          <pc:docMk/>
          <pc:sldMk cId="547212772" sldId="378"/>
        </pc:sldMkLst>
        <pc:spChg chg="mod">
          <ac:chgData name="Carlos Leonel Ramirez Martinez" userId="14d3900238d93848" providerId="LiveId" clId="{8BF39BF1-7FE7-4702-8001-CC2C2345B580}" dt="2022-03-24T03:57:52.034" v="1608" actId="20577"/>
          <ac:spMkLst>
            <pc:docMk/>
            <pc:sldMk cId="547212772" sldId="378"/>
            <ac:spMk id="2" creationId="{00000000-0000-0000-0000-000000000000}"/>
          </ac:spMkLst>
        </pc:spChg>
        <pc:spChg chg="mod">
          <ac:chgData name="Carlos Leonel Ramirez Martinez" userId="14d3900238d93848" providerId="LiveId" clId="{8BF39BF1-7FE7-4702-8001-CC2C2345B580}" dt="2022-03-24T03:58:04.900" v="1670" actId="20577"/>
          <ac:spMkLst>
            <pc:docMk/>
            <pc:sldMk cId="547212772" sldId="378"/>
            <ac:spMk id="12" creationId="{6D557538-D8AF-4733-ABDC-BD8EB139F28F}"/>
          </ac:spMkLst>
        </pc:spChg>
      </pc:sldChg>
      <pc:sldChg chg="del">
        <pc:chgData name="Carlos Leonel Ramirez Martinez" userId="14d3900238d93848" providerId="LiveId" clId="{8BF39BF1-7FE7-4702-8001-CC2C2345B580}" dt="2022-03-24T03:23:31" v="0" actId="47"/>
        <pc:sldMkLst>
          <pc:docMk/>
          <pc:sldMk cId="2202344780" sldId="378"/>
        </pc:sldMkLst>
      </pc:sldChg>
      <pc:sldChg chg="del">
        <pc:chgData name="Carlos Leonel Ramirez Martinez" userId="14d3900238d93848" providerId="LiveId" clId="{8BF39BF1-7FE7-4702-8001-CC2C2345B580}" dt="2022-03-24T03:23:31" v="0" actId="47"/>
        <pc:sldMkLst>
          <pc:docMk/>
          <pc:sldMk cId="630463294" sldId="379"/>
        </pc:sldMkLst>
      </pc:sldChg>
      <pc:sldChg chg="modSp add mod ord">
        <pc:chgData name="Carlos Leonel Ramirez Martinez" userId="14d3900238d93848" providerId="LiveId" clId="{8BF39BF1-7FE7-4702-8001-CC2C2345B580}" dt="2022-03-24T04:12:57.256" v="2282" actId="20577"/>
        <pc:sldMkLst>
          <pc:docMk/>
          <pc:sldMk cId="2929463034" sldId="379"/>
        </pc:sldMkLst>
        <pc:spChg chg="mod">
          <ac:chgData name="Carlos Leonel Ramirez Martinez" userId="14d3900238d93848" providerId="LiveId" clId="{8BF39BF1-7FE7-4702-8001-CC2C2345B580}" dt="2022-03-24T04:12:47.865" v="2250" actId="20577"/>
          <ac:spMkLst>
            <pc:docMk/>
            <pc:sldMk cId="2929463034" sldId="379"/>
            <ac:spMk id="2" creationId="{00000000-0000-0000-0000-000000000000}"/>
          </ac:spMkLst>
        </pc:spChg>
        <pc:spChg chg="mod">
          <ac:chgData name="Carlos Leonel Ramirez Martinez" userId="14d3900238d93848" providerId="LiveId" clId="{8BF39BF1-7FE7-4702-8001-CC2C2345B580}" dt="2022-03-24T04:12:57.256" v="2282" actId="20577"/>
          <ac:spMkLst>
            <pc:docMk/>
            <pc:sldMk cId="2929463034" sldId="379"/>
            <ac:spMk id="12" creationId="{6D557538-D8AF-4733-ABDC-BD8EB139F28F}"/>
          </ac:spMkLst>
        </pc:spChg>
      </pc:sldChg>
      <pc:sldChg chg="addSp delSp modSp add mod modNotesTx">
        <pc:chgData name="Carlos Leonel Ramirez Martinez" userId="14d3900238d93848" providerId="LiveId" clId="{8BF39BF1-7FE7-4702-8001-CC2C2345B580}" dt="2022-03-24T21:37:28.802" v="2807" actId="1076"/>
        <pc:sldMkLst>
          <pc:docMk/>
          <pc:sldMk cId="433242079" sldId="380"/>
        </pc:sldMkLst>
        <pc:spChg chg="mod">
          <ac:chgData name="Carlos Leonel Ramirez Martinez" userId="14d3900238d93848" providerId="LiveId" clId="{8BF39BF1-7FE7-4702-8001-CC2C2345B580}" dt="2022-03-24T21:36:56.167" v="2799" actId="6549"/>
          <ac:spMkLst>
            <pc:docMk/>
            <pc:sldMk cId="433242079" sldId="380"/>
            <ac:spMk id="5" creationId="{6753FB62-8DE2-4886-909B-272331E80E76}"/>
          </ac:spMkLst>
        </pc:spChg>
        <pc:picChg chg="add mod">
          <ac:chgData name="Carlos Leonel Ramirez Martinez" userId="14d3900238d93848" providerId="LiveId" clId="{8BF39BF1-7FE7-4702-8001-CC2C2345B580}" dt="2022-03-24T21:37:28.802" v="2807" actId="1076"/>
          <ac:picMkLst>
            <pc:docMk/>
            <pc:sldMk cId="433242079" sldId="380"/>
            <ac:picMk id="4" creationId="{61FAA7D3-CAA6-4827-80C0-A41D50EBF775}"/>
          </ac:picMkLst>
        </pc:picChg>
        <pc:picChg chg="del">
          <ac:chgData name="Carlos Leonel Ramirez Martinez" userId="14d3900238d93848" providerId="LiveId" clId="{8BF39BF1-7FE7-4702-8001-CC2C2345B580}" dt="2022-03-24T21:36:57.850" v="2800" actId="478"/>
          <ac:picMkLst>
            <pc:docMk/>
            <pc:sldMk cId="433242079" sldId="380"/>
            <ac:picMk id="8" creationId="{C6C519B4-D205-44C3-BF64-22691052AD40}"/>
          </ac:picMkLst>
        </pc:picChg>
      </pc:sldChg>
      <pc:sldChg chg="del">
        <pc:chgData name="Carlos Leonel Ramirez Martinez" userId="14d3900238d93848" providerId="LiveId" clId="{8BF39BF1-7FE7-4702-8001-CC2C2345B580}" dt="2022-03-24T03:23:31" v="0" actId="47"/>
        <pc:sldMkLst>
          <pc:docMk/>
          <pc:sldMk cId="2986637242" sldId="380"/>
        </pc:sldMkLst>
      </pc:sldChg>
      <pc:sldChg chg="del">
        <pc:chgData name="Carlos Leonel Ramirez Martinez" userId="14d3900238d93848" providerId="LiveId" clId="{8BF39BF1-7FE7-4702-8001-CC2C2345B580}" dt="2022-03-24T03:23:31" v="0" actId="47"/>
        <pc:sldMkLst>
          <pc:docMk/>
          <pc:sldMk cId="671130429" sldId="381"/>
        </pc:sldMkLst>
      </pc:sldChg>
      <pc:sldChg chg="modSp add mod">
        <pc:chgData name="Carlos Leonel Ramirez Martinez" userId="14d3900238d93848" providerId="LiveId" clId="{8BF39BF1-7FE7-4702-8001-CC2C2345B580}" dt="2022-03-24T22:19:31.873" v="3710" actId="20577"/>
        <pc:sldMkLst>
          <pc:docMk/>
          <pc:sldMk cId="3397653406" sldId="381"/>
        </pc:sldMkLst>
        <pc:spChg chg="mod">
          <ac:chgData name="Carlos Leonel Ramirez Martinez" userId="14d3900238d93848" providerId="LiveId" clId="{8BF39BF1-7FE7-4702-8001-CC2C2345B580}" dt="2022-03-24T22:19:09.825" v="3639" actId="20577"/>
          <ac:spMkLst>
            <pc:docMk/>
            <pc:sldMk cId="3397653406" sldId="381"/>
            <ac:spMk id="2" creationId="{00000000-0000-0000-0000-000000000000}"/>
          </ac:spMkLst>
        </pc:spChg>
        <pc:spChg chg="mod">
          <ac:chgData name="Carlos Leonel Ramirez Martinez" userId="14d3900238d93848" providerId="LiveId" clId="{8BF39BF1-7FE7-4702-8001-CC2C2345B580}" dt="2022-03-24T22:19:31.873" v="3710" actId="20577"/>
          <ac:spMkLst>
            <pc:docMk/>
            <pc:sldMk cId="3397653406" sldId="381"/>
            <ac:spMk id="12" creationId="{6D557538-D8AF-4733-ABDC-BD8EB139F28F}"/>
          </ac:spMkLst>
        </pc:spChg>
      </pc:sldChg>
      <pc:sldChg chg="addSp modSp add mod modNotesTx">
        <pc:chgData name="Carlos Leonel Ramirez Martinez" userId="14d3900238d93848" providerId="LiveId" clId="{8BF39BF1-7FE7-4702-8001-CC2C2345B580}" dt="2022-03-24T22:50:35.940" v="4075" actId="6549"/>
        <pc:sldMkLst>
          <pc:docMk/>
          <pc:sldMk cId="3607440661" sldId="382"/>
        </pc:sldMkLst>
        <pc:spChg chg="mod">
          <ac:chgData name="Carlos Leonel Ramirez Martinez" userId="14d3900238d93848" providerId="LiveId" clId="{8BF39BF1-7FE7-4702-8001-CC2C2345B580}" dt="2022-03-24T22:49:40.965" v="4069" actId="15"/>
          <ac:spMkLst>
            <pc:docMk/>
            <pc:sldMk cId="3607440661" sldId="382"/>
            <ac:spMk id="5" creationId="{6753FB62-8DE2-4886-909B-272331E80E76}"/>
          </ac:spMkLst>
        </pc:spChg>
        <pc:picChg chg="add mod">
          <ac:chgData name="Carlos Leonel Ramirez Martinez" userId="14d3900238d93848" providerId="LiveId" clId="{8BF39BF1-7FE7-4702-8001-CC2C2345B580}" dt="2022-03-24T22:50:09.721" v="4073" actId="1076"/>
          <ac:picMkLst>
            <pc:docMk/>
            <pc:sldMk cId="3607440661" sldId="382"/>
            <ac:picMk id="4" creationId="{7E293F5A-CAC5-464B-9BFD-AACFDC6AF431}"/>
          </ac:picMkLst>
        </pc:picChg>
      </pc:sldChg>
      <pc:sldChg chg="del">
        <pc:chgData name="Carlos Leonel Ramirez Martinez" userId="14d3900238d93848" providerId="LiveId" clId="{8BF39BF1-7FE7-4702-8001-CC2C2345B580}" dt="2022-03-24T03:23:31" v="0" actId="47"/>
        <pc:sldMkLst>
          <pc:docMk/>
          <pc:sldMk cId="4010347878" sldId="382"/>
        </pc:sldMkLst>
      </pc:sldChg>
      <pc:sldChg chg="addSp modSp add mod replId modNotesTx">
        <pc:chgData name="Carlos Leonel Ramirez Martinez" userId="14d3900238d93848" providerId="LiveId" clId="{8BF39BF1-7FE7-4702-8001-CC2C2345B580}" dt="2022-03-24T22:54:55.553" v="4239" actId="20577"/>
        <pc:sldMkLst>
          <pc:docMk/>
          <pc:sldMk cId="2649606362" sldId="383"/>
        </pc:sldMkLst>
        <pc:spChg chg="mod">
          <ac:chgData name="Carlos Leonel Ramirez Martinez" userId="14d3900238d93848" providerId="LiveId" clId="{8BF39BF1-7FE7-4702-8001-CC2C2345B580}" dt="2022-03-24T22:54:30.193" v="4234" actId="20577"/>
          <ac:spMkLst>
            <pc:docMk/>
            <pc:sldMk cId="2649606362" sldId="383"/>
            <ac:spMk id="5" creationId="{6753FB62-8DE2-4886-909B-272331E80E76}"/>
          </ac:spMkLst>
        </pc:spChg>
        <pc:picChg chg="add mod">
          <ac:chgData name="Carlos Leonel Ramirez Martinez" userId="14d3900238d93848" providerId="LiveId" clId="{8BF39BF1-7FE7-4702-8001-CC2C2345B580}" dt="2022-03-24T22:54:40.729" v="4238" actId="1076"/>
          <ac:picMkLst>
            <pc:docMk/>
            <pc:sldMk cId="2649606362" sldId="383"/>
            <ac:picMk id="4" creationId="{E6393716-31DC-4FC6-A6DF-69F2696815B3}"/>
          </ac:picMkLst>
        </pc:picChg>
      </pc:sldChg>
      <pc:sldChg chg="del">
        <pc:chgData name="Carlos Leonel Ramirez Martinez" userId="14d3900238d93848" providerId="LiveId" clId="{8BF39BF1-7FE7-4702-8001-CC2C2345B580}" dt="2022-03-24T03:23:31" v="0" actId="47"/>
        <pc:sldMkLst>
          <pc:docMk/>
          <pc:sldMk cId="2983272552" sldId="383"/>
        </pc:sldMkLst>
      </pc:sldChg>
      <pc:sldChg chg="modSp add mod replId modNotesTx">
        <pc:chgData name="Carlos Leonel Ramirez Martinez" userId="14d3900238d93848" providerId="LiveId" clId="{8BF39BF1-7FE7-4702-8001-CC2C2345B580}" dt="2022-03-24T22:56:06.283" v="4364" actId="113"/>
        <pc:sldMkLst>
          <pc:docMk/>
          <pc:sldMk cId="3934094901" sldId="384"/>
        </pc:sldMkLst>
        <pc:spChg chg="mod">
          <ac:chgData name="Carlos Leonel Ramirez Martinez" userId="14d3900238d93848" providerId="LiveId" clId="{8BF39BF1-7FE7-4702-8001-CC2C2345B580}" dt="2022-03-24T22:56:06.283" v="4364" actId="113"/>
          <ac:spMkLst>
            <pc:docMk/>
            <pc:sldMk cId="3934094901" sldId="384"/>
            <ac:spMk id="5" creationId="{6753FB62-8DE2-4886-909B-272331E80E76}"/>
          </ac:spMkLst>
        </pc:spChg>
      </pc:sldChg>
      <pc:sldChg chg="del">
        <pc:chgData name="Carlos Leonel Ramirez Martinez" userId="14d3900238d93848" providerId="LiveId" clId="{8BF39BF1-7FE7-4702-8001-CC2C2345B580}" dt="2022-03-24T03:23:31" v="0" actId="47"/>
        <pc:sldMkLst>
          <pc:docMk/>
          <pc:sldMk cId="1716396532" sldId="385"/>
        </pc:sldMkLst>
      </pc:sldChg>
      <pc:sldChg chg="addSp modSp add mod modNotesTx">
        <pc:chgData name="Carlos Leonel Ramirez Martinez" userId="14d3900238d93848" providerId="LiveId" clId="{8BF39BF1-7FE7-4702-8001-CC2C2345B580}" dt="2022-03-24T22:58:33.720" v="4642" actId="1076"/>
        <pc:sldMkLst>
          <pc:docMk/>
          <pc:sldMk cId="4057671233" sldId="385"/>
        </pc:sldMkLst>
        <pc:spChg chg="mod">
          <ac:chgData name="Carlos Leonel Ramirez Martinez" userId="14d3900238d93848" providerId="LiveId" clId="{8BF39BF1-7FE7-4702-8001-CC2C2345B580}" dt="2022-03-24T22:58:09.107" v="4632" actId="113"/>
          <ac:spMkLst>
            <pc:docMk/>
            <pc:sldMk cId="4057671233" sldId="385"/>
            <ac:spMk id="5" creationId="{6753FB62-8DE2-4886-909B-272331E80E76}"/>
          </ac:spMkLst>
        </pc:spChg>
        <pc:picChg chg="add mod">
          <ac:chgData name="Carlos Leonel Ramirez Martinez" userId="14d3900238d93848" providerId="LiveId" clId="{8BF39BF1-7FE7-4702-8001-CC2C2345B580}" dt="2022-03-24T22:58:30.607" v="4641" actId="1076"/>
          <ac:picMkLst>
            <pc:docMk/>
            <pc:sldMk cId="4057671233" sldId="385"/>
            <ac:picMk id="4" creationId="{1EE5A87B-1ABD-41AC-996A-475CBF1D273C}"/>
          </ac:picMkLst>
        </pc:picChg>
        <pc:picChg chg="add mod">
          <ac:chgData name="Carlos Leonel Ramirez Martinez" userId="14d3900238d93848" providerId="LiveId" clId="{8BF39BF1-7FE7-4702-8001-CC2C2345B580}" dt="2022-03-24T22:58:33.720" v="4642" actId="1076"/>
          <ac:picMkLst>
            <pc:docMk/>
            <pc:sldMk cId="4057671233" sldId="385"/>
            <ac:picMk id="8" creationId="{B749DE33-0110-4425-920E-8C695F606145}"/>
          </ac:picMkLst>
        </pc:picChg>
      </pc:sldChg>
      <pc:sldChg chg="addSp modSp add mod replId">
        <pc:chgData name="Carlos Leonel Ramirez Martinez" userId="14d3900238d93848" providerId="LiveId" clId="{8BF39BF1-7FE7-4702-8001-CC2C2345B580}" dt="2022-03-24T22:59:09.976" v="4691" actId="1076"/>
        <pc:sldMkLst>
          <pc:docMk/>
          <pc:sldMk cId="1769111176" sldId="386"/>
        </pc:sldMkLst>
        <pc:spChg chg="mod">
          <ac:chgData name="Carlos Leonel Ramirez Martinez" userId="14d3900238d93848" providerId="LiveId" clId="{8BF39BF1-7FE7-4702-8001-CC2C2345B580}" dt="2022-03-24T22:58:50.408" v="4686" actId="20577"/>
          <ac:spMkLst>
            <pc:docMk/>
            <pc:sldMk cId="1769111176" sldId="386"/>
            <ac:spMk id="5" creationId="{6753FB62-8DE2-4886-909B-272331E80E76}"/>
          </ac:spMkLst>
        </pc:spChg>
        <pc:picChg chg="add mod">
          <ac:chgData name="Carlos Leonel Ramirez Martinez" userId="14d3900238d93848" providerId="LiveId" clId="{8BF39BF1-7FE7-4702-8001-CC2C2345B580}" dt="2022-03-24T22:59:09.976" v="4691" actId="1076"/>
          <ac:picMkLst>
            <pc:docMk/>
            <pc:sldMk cId="1769111176" sldId="386"/>
            <ac:picMk id="4" creationId="{BFF29B17-DAC4-4467-8A96-52F47DAD9B71}"/>
          </ac:picMkLst>
        </pc:picChg>
      </pc:sldChg>
      <pc:sldChg chg="del">
        <pc:chgData name="Carlos Leonel Ramirez Martinez" userId="14d3900238d93848" providerId="LiveId" clId="{8BF39BF1-7FE7-4702-8001-CC2C2345B580}" dt="2022-03-24T03:23:31" v="0" actId="47"/>
        <pc:sldMkLst>
          <pc:docMk/>
          <pc:sldMk cId="3072287213" sldId="386"/>
        </pc:sldMkLst>
      </pc:sldChg>
      <pc:sldChg chg="del">
        <pc:chgData name="Carlos Leonel Ramirez Martinez" userId="14d3900238d93848" providerId="LiveId" clId="{8BF39BF1-7FE7-4702-8001-CC2C2345B580}" dt="2022-03-24T03:23:31" v="0" actId="47"/>
        <pc:sldMkLst>
          <pc:docMk/>
          <pc:sldMk cId="3881385992" sldId="387"/>
        </pc:sldMkLst>
      </pc:sldChg>
      <pc:sldChg chg="addSp modSp add mod replId">
        <pc:chgData name="Carlos Leonel Ramirez Martinez" userId="14d3900238d93848" providerId="LiveId" clId="{8BF39BF1-7FE7-4702-8001-CC2C2345B580}" dt="2022-03-24T22:59:59.136" v="4722" actId="20577"/>
        <pc:sldMkLst>
          <pc:docMk/>
          <pc:sldMk cId="4086005993" sldId="387"/>
        </pc:sldMkLst>
        <pc:spChg chg="mod">
          <ac:chgData name="Carlos Leonel Ramirez Martinez" userId="14d3900238d93848" providerId="LiveId" clId="{8BF39BF1-7FE7-4702-8001-CC2C2345B580}" dt="2022-03-24T22:59:59.136" v="4722" actId="20577"/>
          <ac:spMkLst>
            <pc:docMk/>
            <pc:sldMk cId="4086005993" sldId="387"/>
            <ac:spMk id="5" creationId="{6753FB62-8DE2-4886-909B-272331E80E76}"/>
          </ac:spMkLst>
        </pc:spChg>
        <pc:picChg chg="add mod">
          <ac:chgData name="Carlos Leonel Ramirez Martinez" userId="14d3900238d93848" providerId="LiveId" clId="{8BF39BF1-7FE7-4702-8001-CC2C2345B580}" dt="2022-03-24T22:59:53.223" v="4697" actId="1076"/>
          <ac:picMkLst>
            <pc:docMk/>
            <pc:sldMk cId="4086005993" sldId="387"/>
            <ac:picMk id="4" creationId="{E3B059EF-BF01-467A-B66F-6DAFA7D36F08}"/>
          </ac:picMkLst>
        </pc:picChg>
      </pc:sldChg>
      <pc:sldChg chg="addSp delSp modSp add mod modNotesTx">
        <pc:chgData name="Carlos Leonel Ramirez Martinez" userId="14d3900238d93848" providerId="LiveId" clId="{8BF39BF1-7FE7-4702-8001-CC2C2345B580}" dt="2022-03-24T22:46:17.898" v="3998" actId="1076"/>
        <pc:sldMkLst>
          <pc:docMk/>
          <pc:sldMk cId="2952028958" sldId="388"/>
        </pc:sldMkLst>
        <pc:spChg chg="mod">
          <ac:chgData name="Carlos Leonel Ramirez Martinez" userId="14d3900238d93848" providerId="LiveId" clId="{8BF39BF1-7FE7-4702-8001-CC2C2345B580}" dt="2022-03-24T22:43:33.588" v="3985" actId="20577"/>
          <ac:spMkLst>
            <pc:docMk/>
            <pc:sldMk cId="2952028958" sldId="388"/>
            <ac:spMk id="5" creationId="{6753FB62-8DE2-4886-909B-272331E80E76}"/>
          </ac:spMkLst>
        </pc:spChg>
        <pc:picChg chg="del">
          <ac:chgData name="Carlos Leonel Ramirez Martinez" userId="14d3900238d93848" providerId="LiveId" clId="{8BF39BF1-7FE7-4702-8001-CC2C2345B580}" dt="2022-03-24T22:41:35.515" v="3818" actId="478"/>
          <ac:picMkLst>
            <pc:docMk/>
            <pc:sldMk cId="2952028958" sldId="388"/>
            <ac:picMk id="4" creationId="{FDAF2F88-8A38-4417-8B22-95BCFB7BD7D0}"/>
          </ac:picMkLst>
        </pc:picChg>
        <pc:picChg chg="add mod">
          <ac:chgData name="Carlos Leonel Ramirez Martinez" userId="14d3900238d93848" providerId="LiveId" clId="{8BF39BF1-7FE7-4702-8001-CC2C2345B580}" dt="2022-03-24T22:46:16.435" v="3997" actId="1076"/>
          <ac:picMkLst>
            <pc:docMk/>
            <pc:sldMk cId="2952028958" sldId="388"/>
            <ac:picMk id="6" creationId="{B38161D1-13A2-4B17-BD48-65B9174ABAD9}"/>
          </ac:picMkLst>
        </pc:picChg>
        <pc:picChg chg="add mod">
          <ac:chgData name="Carlos Leonel Ramirez Martinez" userId="14d3900238d93848" providerId="LiveId" clId="{8BF39BF1-7FE7-4702-8001-CC2C2345B580}" dt="2022-03-24T22:46:17.898" v="3998" actId="1076"/>
          <ac:picMkLst>
            <pc:docMk/>
            <pc:sldMk cId="2952028958" sldId="388"/>
            <ac:picMk id="9" creationId="{29DB2C5D-CE42-46D7-8A11-F57A68450306}"/>
          </ac:picMkLst>
        </pc:picChg>
      </pc:sldChg>
      <pc:sldChg chg="del">
        <pc:chgData name="Carlos Leonel Ramirez Martinez" userId="14d3900238d93848" providerId="LiveId" clId="{8BF39BF1-7FE7-4702-8001-CC2C2345B580}" dt="2022-03-24T03:23:31" v="0" actId="47"/>
        <pc:sldMkLst>
          <pc:docMk/>
          <pc:sldMk cId="3603727440" sldId="388"/>
        </pc:sldMkLst>
      </pc:sldChg>
      <pc:sldChg chg="addSp delSp modSp add mod modNotesTx">
        <pc:chgData name="Carlos Leonel Ramirez Martinez" userId="14d3900238d93848" providerId="LiveId" clId="{8BF39BF1-7FE7-4702-8001-CC2C2345B580}" dt="2022-03-24T22:51:26.217" v="4120" actId="1076"/>
        <pc:sldMkLst>
          <pc:docMk/>
          <pc:sldMk cId="255192223" sldId="389"/>
        </pc:sldMkLst>
        <pc:spChg chg="mod">
          <ac:chgData name="Carlos Leonel Ramirez Martinez" userId="14d3900238d93848" providerId="LiveId" clId="{8BF39BF1-7FE7-4702-8001-CC2C2345B580}" dt="2022-03-24T22:51:12.315" v="4115" actId="6549"/>
          <ac:spMkLst>
            <pc:docMk/>
            <pc:sldMk cId="255192223" sldId="389"/>
            <ac:spMk id="5" creationId="{6753FB62-8DE2-4886-909B-272331E80E76}"/>
          </ac:spMkLst>
        </pc:spChg>
        <pc:picChg chg="del">
          <ac:chgData name="Carlos Leonel Ramirez Martinez" userId="14d3900238d93848" providerId="LiveId" clId="{8BF39BF1-7FE7-4702-8001-CC2C2345B580}" dt="2022-03-24T22:51:14.490" v="4116" actId="478"/>
          <ac:picMkLst>
            <pc:docMk/>
            <pc:sldMk cId="255192223" sldId="389"/>
            <ac:picMk id="4" creationId="{7E293F5A-CAC5-464B-9BFD-AACFDC6AF431}"/>
          </ac:picMkLst>
        </pc:picChg>
        <pc:picChg chg="add mod">
          <ac:chgData name="Carlos Leonel Ramirez Martinez" userId="14d3900238d93848" providerId="LiveId" clId="{8BF39BF1-7FE7-4702-8001-CC2C2345B580}" dt="2022-03-24T22:51:26.217" v="4120" actId="1076"/>
          <ac:picMkLst>
            <pc:docMk/>
            <pc:sldMk cId="255192223" sldId="389"/>
            <ac:picMk id="6" creationId="{66126438-9FE7-4D0B-82E5-762DB351779C}"/>
          </ac:picMkLst>
        </pc:picChg>
      </pc:sldChg>
      <pc:sldChg chg="del">
        <pc:chgData name="Carlos Leonel Ramirez Martinez" userId="14d3900238d93848" providerId="LiveId" clId="{8BF39BF1-7FE7-4702-8001-CC2C2345B580}" dt="2022-03-24T03:23:31" v="0" actId="47"/>
        <pc:sldMkLst>
          <pc:docMk/>
          <pc:sldMk cId="2183698511" sldId="389"/>
        </pc:sldMkLst>
      </pc:sldChg>
      <pc:sldChg chg="add del">
        <pc:chgData name="Carlos Leonel Ramirez Martinez" userId="14d3900238d93848" providerId="LiveId" clId="{8BF39BF1-7FE7-4702-8001-CC2C2345B580}" dt="2022-03-24T22:46:48.148" v="3999" actId="47"/>
        <pc:sldMkLst>
          <pc:docMk/>
          <pc:sldMk cId="3064553941" sldId="389"/>
        </pc:sldMkLst>
      </pc:sldChg>
      <pc:sldChg chg="addSp modSp add mod">
        <pc:chgData name="Carlos Leonel Ramirez Martinez" userId="14d3900238d93848" providerId="LiveId" clId="{8BF39BF1-7FE7-4702-8001-CC2C2345B580}" dt="2022-03-24T22:59:24.991" v="4695" actId="1076"/>
        <pc:sldMkLst>
          <pc:docMk/>
          <pc:sldMk cId="511511901" sldId="390"/>
        </pc:sldMkLst>
        <pc:picChg chg="add mod">
          <ac:chgData name="Carlos Leonel Ramirez Martinez" userId="14d3900238d93848" providerId="LiveId" clId="{8BF39BF1-7FE7-4702-8001-CC2C2345B580}" dt="2022-03-24T22:59:24.991" v="4695" actId="1076"/>
          <ac:picMkLst>
            <pc:docMk/>
            <pc:sldMk cId="511511901" sldId="390"/>
            <ac:picMk id="4" creationId="{064D3715-6800-4544-B9C2-6F8CA0E41CF2}"/>
          </ac:picMkLst>
        </pc:picChg>
      </pc:sldChg>
      <pc:sldChg chg="add del replId">
        <pc:chgData name="Carlos Leonel Ramirez Martinez" userId="14d3900238d93848" providerId="LiveId" clId="{8BF39BF1-7FE7-4702-8001-CC2C2345B580}" dt="2022-03-24T22:46:50.055" v="4000" actId="47"/>
        <pc:sldMkLst>
          <pc:docMk/>
          <pc:sldMk cId="2321059684" sldId="390"/>
        </pc:sldMkLst>
      </pc:sldChg>
      <pc:sldChg chg="del">
        <pc:chgData name="Carlos Leonel Ramirez Martinez" userId="14d3900238d93848" providerId="LiveId" clId="{8BF39BF1-7FE7-4702-8001-CC2C2345B580}" dt="2022-03-24T03:23:31" v="0" actId="47"/>
        <pc:sldMkLst>
          <pc:docMk/>
          <pc:sldMk cId="3230195035" sldId="390"/>
        </pc:sldMkLst>
      </pc:sldChg>
      <pc:sldChg chg="addSp delSp modSp new mod modClrScheme chgLayout">
        <pc:chgData name="Carlos Leonel Ramirez Martinez" userId="14d3900238d93848" providerId="LiveId" clId="{8BF39BF1-7FE7-4702-8001-CC2C2345B580}" dt="2022-03-25T03:23:39.168" v="4774"/>
        <pc:sldMkLst>
          <pc:docMk/>
          <pc:sldMk cId="1738129389" sldId="391"/>
        </pc:sldMkLst>
        <pc:spChg chg="add mod">
          <ac:chgData name="Carlos Leonel Ramirez Martinez" userId="14d3900238d93848" providerId="LiveId" clId="{8BF39BF1-7FE7-4702-8001-CC2C2345B580}" dt="2022-03-25T03:22:20.429" v="4724" actId="700"/>
          <ac:spMkLst>
            <pc:docMk/>
            <pc:sldMk cId="1738129389" sldId="391"/>
            <ac:spMk id="2" creationId="{693D4A9B-8A86-45D1-A125-9A8713726AC7}"/>
          </ac:spMkLst>
        </pc:spChg>
        <pc:grpChg chg="del mod">
          <ac:chgData name="Carlos Leonel Ramirez Martinez" userId="14d3900238d93848" providerId="LiveId" clId="{8BF39BF1-7FE7-4702-8001-CC2C2345B580}" dt="2022-03-25T03:22:51.173" v="4731"/>
          <ac:grpSpMkLst>
            <pc:docMk/>
            <pc:sldMk cId="1738129389" sldId="391"/>
            <ac:grpSpMk id="5" creationId="{6E60E870-C4FC-4328-AF49-FC3D5DA4C416}"/>
          </ac:grpSpMkLst>
        </pc:grpChg>
        <pc:grpChg chg="del mod">
          <ac:chgData name="Carlos Leonel Ramirez Martinez" userId="14d3900238d93848" providerId="LiveId" clId="{8BF39BF1-7FE7-4702-8001-CC2C2345B580}" dt="2022-03-25T03:22:52.061" v="4733"/>
          <ac:grpSpMkLst>
            <pc:docMk/>
            <pc:sldMk cId="1738129389" sldId="391"/>
            <ac:grpSpMk id="9" creationId="{C54DCFB3-3B87-4741-8751-3CAAC7F7A5F1}"/>
          </ac:grpSpMkLst>
        </pc:grpChg>
        <pc:grpChg chg="mod">
          <ac:chgData name="Carlos Leonel Ramirez Martinez" userId="14d3900238d93848" providerId="LiveId" clId="{8BF39BF1-7FE7-4702-8001-CC2C2345B580}" dt="2022-03-25T03:22:52.061" v="4733"/>
          <ac:grpSpMkLst>
            <pc:docMk/>
            <pc:sldMk cId="1738129389" sldId="391"/>
            <ac:grpSpMk id="11" creationId="{7AFE0A63-3C07-4500-B884-61B48B337925}"/>
          </ac:grpSpMkLst>
        </pc:grpChg>
        <pc:grpChg chg="del mod">
          <ac:chgData name="Carlos Leonel Ramirez Martinez" userId="14d3900238d93848" providerId="LiveId" clId="{8BF39BF1-7FE7-4702-8001-CC2C2345B580}" dt="2022-03-25T03:23:01.498" v="4751"/>
          <ac:grpSpMkLst>
            <pc:docMk/>
            <pc:sldMk cId="1738129389" sldId="391"/>
            <ac:grpSpMk id="14" creationId="{0328DCB0-60F8-4FE7-9D12-D0EF4CAF327D}"/>
          </ac:grpSpMkLst>
        </pc:grpChg>
        <pc:grpChg chg="del mod">
          <ac:chgData name="Carlos Leonel Ramirez Martinez" userId="14d3900238d93848" providerId="LiveId" clId="{8BF39BF1-7FE7-4702-8001-CC2C2345B580}" dt="2022-03-25T03:23:01.498" v="4751"/>
          <ac:grpSpMkLst>
            <pc:docMk/>
            <pc:sldMk cId="1738129389" sldId="391"/>
            <ac:grpSpMk id="27" creationId="{0AB96A5B-E248-4343-BA1E-81AFCF547712}"/>
          </ac:grpSpMkLst>
        </pc:grpChg>
        <pc:grpChg chg="del mod">
          <ac:chgData name="Carlos Leonel Ramirez Martinez" userId="14d3900238d93848" providerId="LiveId" clId="{8BF39BF1-7FE7-4702-8001-CC2C2345B580}" dt="2022-03-25T03:23:04.732" v="4757"/>
          <ac:grpSpMkLst>
            <pc:docMk/>
            <pc:sldMk cId="1738129389" sldId="391"/>
            <ac:grpSpMk id="29" creationId="{F7165E5D-E641-4B7D-96BD-85413D8FF008}"/>
          </ac:grpSpMkLst>
        </pc:grpChg>
        <pc:grpChg chg="mod">
          <ac:chgData name="Carlos Leonel Ramirez Martinez" userId="14d3900238d93848" providerId="LiveId" clId="{8BF39BF1-7FE7-4702-8001-CC2C2345B580}" dt="2022-03-25T03:23:04.732" v="4757"/>
          <ac:grpSpMkLst>
            <pc:docMk/>
            <pc:sldMk cId="1738129389" sldId="391"/>
            <ac:grpSpMk id="35" creationId="{46958890-23DD-43D8-B85A-6162C23343BB}"/>
          </ac:grpSpMkLst>
        </pc:grpChg>
        <pc:grpChg chg="del mod">
          <ac:chgData name="Carlos Leonel Ramirez Martinez" userId="14d3900238d93848" providerId="LiveId" clId="{8BF39BF1-7FE7-4702-8001-CC2C2345B580}" dt="2022-03-25T03:23:25.904" v="4768"/>
          <ac:grpSpMkLst>
            <pc:docMk/>
            <pc:sldMk cId="1738129389" sldId="391"/>
            <ac:grpSpMk id="41" creationId="{3AFA0EC7-AD24-4F8A-94A7-EE1486C71B64}"/>
          </ac:grpSpMkLst>
        </pc:grpChg>
        <pc:grpChg chg="mod">
          <ac:chgData name="Carlos Leonel Ramirez Martinez" userId="14d3900238d93848" providerId="LiveId" clId="{8BF39BF1-7FE7-4702-8001-CC2C2345B580}" dt="2022-03-25T03:23:17.777" v="4766"/>
          <ac:grpSpMkLst>
            <pc:docMk/>
            <pc:sldMk cId="1738129389" sldId="391"/>
            <ac:grpSpMk id="44" creationId="{A6C2D4F3-A938-4825-ADED-FFA9F5B76762}"/>
          </ac:grpSpMkLst>
        </pc:grpChg>
        <pc:grpChg chg="mod">
          <ac:chgData name="Carlos Leonel Ramirez Martinez" userId="14d3900238d93848" providerId="LiveId" clId="{8BF39BF1-7FE7-4702-8001-CC2C2345B580}" dt="2022-03-25T03:23:25.904" v="4768"/>
          <ac:grpSpMkLst>
            <pc:docMk/>
            <pc:sldMk cId="1738129389" sldId="391"/>
            <ac:grpSpMk id="46" creationId="{5073C912-CEEE-49DE-BCFE-79FF8E4466B8}"/>
          </ac:grpSpMkLst>
        </pc:grpChg>
        <pc:grpChg chg="mod">
          <ac:chgData name="Carlos Leonel Ramirez Martinez" userId="14d3900238d93848" providerId="LiveId" clId="{8BF39BF1-7FE7-4702-8001-CC2C2345B580}" dt="2022-03-25T03:23:29.819" v="4771"/>
          <ac:grpSpMkLst>
            <pc:docMk/>
            <pc:sldMk cId="1738129389" sldId="391"/>
            <ac:grpSpMk id="49" creationId="{B5A04F8A-679E-473E-BB15-B8244108A7AB}"/>
          </ac:grpSpMkLst>
        </pc:grpChg>
        <pc:grpChg chg="mod">
          <ac:chgData name="Carlos Leonel Ramirez Martinez" userId="14d3900238d93848" providerId="LiveId" clId="{8BF39BF1-7FE7-4702-8001-CC2C2345B580}" dt="2022-03-25T03:23:39.168" v="4774"/>
          <ac:grpSpMkLst>
            <pc:docMk/>
            <pc:sldMk cId="1738129389" sldId="391"/>
            <ac:grpSpMk id="52" creationId="{51552B82-41E6-4AD1-B2A3-B56E8FA43AD6}"/>
          </ac:grpSpMkLst>
        </pc:grpChg>
        <pc:inkChg chg="add mod">
          <ac:chgData name="Carlos Leonel Ramirez Martinez" userId="14d3900238d93848" providerId="LiveId" clId="{8BF39BF1-7FE7-4702-8001-CC2C2345B580}" dt="2022-03-25T03:22:52.061" v="4733"/>
          <ac:inkMkLst>
            <pc:docMk/>
            <pc:sldMk cId="1738129389" sldId="391"/>
            <ac:inkMk id="3" creationId="{E779952B-C602-4676-B7DD-7766ED8714A2}"/>
          </ac:inkMkLst>
        </pc:inkChg>
        <pc:inkChg chg="add mod">
          <ac:chgData name="Carlos Leonel Ramirez Martinez" userId="14d3900238d93848" providerId="LiveId" clId="{8BF39BF1-7FE7-4702-8001-CC2C2345B580}" dt="2022-03-25T03:22:52.061" v="4733"/>
          <ac:inkMkLst>
            <pc:docMk/>
            <pc:sldMk cId="1738129389" sldId="391"/>
            <ac:inkMk id="4" creationId="{550D2CD8-2F24-41D3-A4B7-FA564ED40D67}"/>
          </ac:inkMkLst>
        </pc:inkChg>
        <pc:inkChg chg="add mod">
          <ac:chgData name="Carlos Leonel Ramirez Martinez" userId="14d3900238d93848" providerId="LiveId" clId="{8BF39BF1-7FE7-4702-8001-CC2C2345B580}" dt="2022-03-25T03:22:52.061" v="4733"/>
          <ac:inkMkLst>
            <pc:docMk/>
            <pc:sldMk cId="1738129389" sldId="391"/>
            <ac:inkMk id="6" creationId="{7B79BF98-05FD-4812-B538-F226F2FD1F06}"/>
          </ac:inkMkLst>
        </pc:inkChg>
        <pc:inkChg chg="add mod">
          <ac:chgData name="Carlos Leonel Ramirez Martinez" userId="14d3900238d93848" providerId="LiveId" clId="{8BF39BF1-7FE7-4702-8001-CC2C2345B580}" dt="2022-03-25T03:22:52.061" v="4733"/>
          <ac:inkMkLst>
            <pc:docMk/>
            <pc:sldMk cId="1738129389" sldId="391"/>
            <ac:inkMk id="7" creationId="{CAF3967D-EAD8-455A-8E5C-7858FCA495C4}"/>
          </ac:inkMkLst>
        </pc:inkChg>
        <pc:inkChg chg="add mod">
          <ac:chgData name="Carlos Leonel Ramirez Martinez" userId="14d3900238d93848" providerId="LiveId" clId="{8BF39BF1-7FE7-4702-8001-CC2C2345B580}" dt="2022-03-25T03:22:52.061" v="4733"/>
          <ac:inkMkLst>
            <pc:docMk/>
            <pc:sldMk cId="1738129389" sldId="391"/>
            <ac:inkMk id="8" creationId="{5A6CD1AC-8ED3-4748-BC12-45160F1FFD72}"/>
          </ac:inkMkLst>
        </pc:inkChg>
        <pc:inkChg chg="add mod">
          <ac:chgData name="Carlos Leonel Ramirez Martinez" userId="14d3900238d93848" providerId="LiveId" clId="{8BF39BF1-7FE7-4702-8001-CC2C2345B580}" dt="2022-03-25T03:22:52.061" v="4733"/>
          <ac:inkMkLst>
            <pc:docMk/>
            <pc:sldMk cId="1738129389" sldId="391"/>
            <ac:inkMk id="10" creationId="{730770DA-9748-49DA-A950-2B311800625D}"/>
          </ac:inkMkLst>
        </pc:inkChg>
        <pc:inkChg chg="add mod">
          <ac:chgData name="Carlos Leonel Ramirez Martinez" userId="14d3900238d93848" providerId="LiveId" clId="{8BF39BF1-7FE7-4702-8001-CC2C2345B580}" dt="2022-03-25T03:23:04.732" v="4757"/>
          <ac:inkMkLst>
            <pc:docMk/>
            <pc:sldMk cId="1738129389" sldId="391"/>
            <ac:inkMk id="12" creationId="{7A2FDA12-CE89-4384-B632-B906806B3831}"/>
          </ac:inkMkLst>
        </pc:inkChg>
        <pc:inkChg chg="add mod">
          <ac:chgData name="Carlos Leonel Ramirez Martinez" userId="14d3900238d93848" providerId="LiveId" clId="{8BF39BF1-7FE7-4702-8001-CC2C2345B580}" dt="2022-03-25T03:23:04.732" v="4757"/>
          <ac:inkMkLst>
            <pc:docMk/>
            <pc:sldMk cId="1738129389" sldId="391"/>
            <ac:inkMk id="13" creationId="{37647B18-E256-4498-9BDD-B64CA5B259F3}"/>
          </ac:inkMkLst>
        </pc:inkChg>
        <pc:inkChg chg="add mod">
          <ac:chgData name="Carlos Leonel Ramirez Martinez" userId="14d3900238d93848" providerId="LiveId" clId="{8BF39BF1-7FE7-4702-8001-CC2C2345B580}" dt="2022-03-25T03:23:04.732" v="4757"/>
          <ac:inkMkLst>
            <pc:docMk/>
            <pc:sldMk cId="1738129389" sldId="391"/>
            <ac:inkMk id="15" creationId="{8EC335B3-71A0-4849-A199-C6709F387BC4}"/>
          </ac:inkMkLst>
        </pc:inkChg>
        <pc:inkChg chg="add mod">
          <ac:chgData name="Carlos Leonel Ramirez Martinez" userId="14d3900238d93848" providerId="LiveId" clId="{8BF39BF1-7FE7-4702-8001-CC2C2345B580}" dt="2022-03-25T03:23:04.732" v="4757"/>
          <ac:inkMkLst>
            <pc:docMk/>
            <pc:sldMk cId="1738129389" sldId="391"/>
            <ac:inkMk id="16" creationId="{7CD1FA6D-332D-48A9-AF83-F47B4A44462B}"/>
          </ac:inkMkLst>
        </pc:inkChg>
        <pc:inkChg chg="add mod">
          <ac:chgData name="Carlos Leonel Ramirez Martinez" userId="14d3900238d93848" providerId="LiveId" clId="{8BF39BF1-7FE7-4702-8001-CC2C2345B580}" dt="2022-03-25T03:23:04.732" v="4757"/>
          <ac:inkMkLst>
            <pc:docMk/>
            <pc:sldMk cId="1738129389" sldId="391"/>
            <ac:inkMk id="17" creationId="{AF7FB478-FDB6-4F18-A8EA-AC3835ECBD79}"/>
          </ac:inkMkLst>
        </pc:inkChg>
        <pc:inkChg chg="add mod">
          <ac:chgData name="Carlos Leonel Ramirez Martinez" userId="14d3900238d93848" providerId="LiveId" clId="{8BF39BF1-7FE7-4702-8001-CC2C2345B580}" dt="2022-03-25T03:23:04.732" v="4757"/>
          <ac:inkMkLst>
            <pc:docMk/>
            <pc:sldMk cId="1738129389" sldId="391"/>
            <ac:inkMk id="18" creationId="{F1524A3E-26A1-41AD-933B-4F9CB1DE0C8F}"/>
          </ac:inkMkLst>
        </pc:inkChg>
        <pc:inkChg chg="add mod">
          <ac:chgData name="Carlos Leonel Ramirez Martinez" userId="14d3900238d93848" providerId="LiveId" clId="{8BF39BF1-7FE7-4702-8001-CC2C2345B580}" dt="2022-03-25T03:23:04.732" v="4757"/>
          <ac:inkMkLst>
            <pc:docMk/>
            <pc:sldMk cId="1738129389" sldId="391"/>
            <ac:inkMk id="19" creationId="{C6D4DF30-E8B0-4F7A-979F-D23F4A0A8012}"/>
          </ac:inkMkLst>
        </pc:inkChg>
        <pc:inkChg chg="add mod">
          <ac:chgData name="Carlos Leonel Ramirez Martinez" userId="14d3900238d93848" providerId="LiveId" clId="{8BF39BF1-7FE7-4702-8001-CC2C2345B580}" dt="2022-03-25T03:23:04.732" v="4757"/>
          <ac:inkMkLst>
            <pc:docMk/>
            <pc:sldMk cId="1738129389" sldId="391"/>
            <ac:inkMk id="20" creationId="{F859D90F-52F1-4367-A2AF-7B8B675CB9A6}"/>
          </ac:inkMkLst>
        </pc:inkChg>
        <pc:inkChg chg="add mod">
          <ac:chgData name="Carlos Leonel Ramirez Martinez" userId="14d3900238d93848" providerId="LiveId" clId="{8BF39BF1-7FE7-4702-8001-CC2C2345B580}" dt="2022-03-25T03:23:04.732" v="4757"/>
          <ac:inkMkLst>
            <pc:docMk/>
            <pc:sldMk cId="1738129389" sldId="391"/>
            <ac:inkMk id="21" creationId="{3F78F099-D962-4528-8779-CC272921A909}"/>
          </ac:inkMkLst>
        </pc:inkChg>
        <pc:inkChg chg="add mod">
          <ac:chgData name="Carlos Leonel Ramirez Martinez" userId="14d3900238d93848" providerId="LiveId" clId="{8BF39BF1-7FE7-4702-8001-CC2C2345B580}" dt="2022-03-25T03:23:04.732" v="4757"/>
          <ac:inkMkLst>
            <pc:docMk/>
            <pc:sldMk cId="1738129389" sldId="391"/>
            <ac:inkMk id="22" creationId="{DA672573-BD2F-4067-A76E-CE1D2B2AE8B8}"/>
          </ac:inkMkLst>
        </pc:inkChg>
        <pc:inkChg chg="add mod">
          <ac:chgData name="Carlos Leonel Ramirez Martinez" userId="14d3900238d93848" providerId="LiveId" clId="{8BF39BF1-7FE7-4702-8001-CC2C2345B580}" dt="2022-03-25T03:23:04.732" v="4757"/>
          <ac:inkMkLst>
            <pc:docMk/>
            <pc:sldMk cId="1738129389" sldId="391"/>
            <ac:inkMk id="23" creationId="{567BDFF7-E168-4D6B-9B08-0E16FBD77303}"/>
          </ac:inkMkLst>
        </pc:inkChg>
        <pc:inkChg chg="add mod">
          <ac:chgData name="Carlos Leonel Ramirez Martinez" userId="14d3900238d93848" providerId="LiveId" clId="{8BF39BF1-7FE7-4702-8001-CC2C2345B580}" dt="2022-03-25T03:23:04.732" v="4757"/>
          <ac:inkMkLst>
            <pc:docMk/>
            <pc:sldMk cId="1738129389" sldId="391"/>
            <ac:inkMk id="24" creationId="{BC13055C-C8C5-4181-8F91-027AD4688142}"/>
          </ac:inkMkLst>
        </pc:inkChg>
        <pc:inkChg chg="add mod">
          <ac:chgData name="Carlos Leonel Ramirez Martinez" userId="14d3900238d93848" providerId="LiveId" clId="{8BF39BF1-7FE7-4702-8001-CC2C2345B580}" dt="2022-03-25T03:23:04.732" v="4757"/>
          <ac:inkMkLst>
            <pc:docMk/>
            <pc:sldMk cId="1738129389" sldId="391"/>
            <ac:inkMk id="25" creationId="{1A8A3DBC-661C-40B7-9C8C-B337105C2B86}"/>
          </ac:inkMkLst>
        </pc:inkChg>
        <pc:inkChg chg="add mod">
          <ac:chgData name="Carlos Leonel Ramirez Martinez" userId="14d3900238d93848" providerId="LiveId" clId="{8BF39BF1-7FE7-4702-8001-CC2C2345B580}" dt="2022-03-25T03:23:04.732" v="4757"/>
          <ac:inkMkLst>
            <pc:docMk/>
            <pc:sldMk cId="1738129389" sldId="391"/>
            <ac:inkMk id="26" creationId="{880AB347-4FC5-40A3-85E5-9B6B67F8745C}"/>
          </ac:inkMkLst>
        </pc:inkChg>
        <pc:inkChg chg="add mod">
          <ac:chgData name="Carlos Leonel Ramirez Martinez" userId="14d3900238d93848" providerId="LiveId" clId="{8BF39BF1-7FE7-4702-8001-CC2C2345B580}" dt="2022-03-25T03:23:04.732" v="4757"/>
          <ac:inkMkLst>
            <pc:docMk/>
            <pc:sldMk cId="1738129389" sldId="391"/>
            <ac:inkMk id="28" creationId="{D5A1BC9E-2AE1-4986-A415-E67DEF854DA9}"/>
          </ac:inkMkLst>
        </pc:inkChg>
        <pc:inkChg chg="add mod">
          <ac:chgData name="Carlos Leonel Ramirez Martinez" userId="14d3900238d93848" providerId="LiveId" clId="{8BF39BF1-7FE7-4702-8001-CC2C2345B580}" dt="2022-03-25T03:23:04.732" v="4757"/>
          <ac:inkMkLst>
            <pc:docMk/>
            <pc:sldMk cId="1738129389" sldId="391"/>
            <ac:inkMk id="30" creationId="{CD41BD86-EEF0-4850-9F66-7718AE45D157}"/>
          </ac:inkMkLst>
        </pc:inkChg>
        <pc:inkChg chg="add mod">
          <ac:chgData name="Carlos Leonel Ramirez Martinez" userId="14d3900238d93848" providerId="LiveId" clId="{8BF39BF1-7FE7-4702-8001-CC2C2345B580}" dt="2022-03-25T03:23:04.732" v="4757"/>
          <ac:inkMkLst>
            <pc:docMk/>
            <pc:sldMk cId="1738129389" sldId="391"/>
            <ac:inkMk id="31" creationId="{529E9986-F435-43F0-83B7-4519A7537349}"/>
          </ac:inkMkLst>
        </pc:inkChg>
        <pc:inkChg chg="add mod">
          <ac:chgData name="Carlos Leonel Ramirez Martinez" userId="14d3900238d93848" providerId="LiveId" clId="{8BF39BF1-7FE7-4702-8001-CC2C2345B580}" dt="2022-03-25T03:23:04.732" v="4757"/>
          <ac:inkMkLst>
            <pc:docMk/>
            <pc:sldMk cId="1738129389" sldId="391"/>
            <ac:inkMk id="32" creationId="{C3D77035-4558-4ECE-A676-52DFB0421586}"/>
          </ac:inkMkLst>
        </pc:inkChg>
        <pc:inkChg chg="add mod">
          <ac:chgData name="Carlos Leonel Ramirez Martinez" userId="14d3900238d93848" providerId="LiveId" clId="{8BF39BF1-7FE7-4702-8001-CC2C2345B580}" dt="2022-03-25T03:23:04.732" v="4757"/>
          <ac:inkMkLst>
            <pc:docMk/>
            <pc:sldMk cId="1738129389" sldId="391"/>
            <ac:inkMk id="33" creationId="{CF5B698C-5454-4599-9BFF-A9AB737934EE}"/>
          </ac:inkMkLst>
        </pc:inkChg>
        <pc:inkChg chg="add mod">
          <ac:chgData name="Carlos Leonel Ramirez Martinez" userId="14d3900238d93848" providerId="LiveId" clId="{8BF39BF1-7FE7-4702-8001-CC2C2345B580}" dt="2022-03-25T03:23:04.732" v="4757"/>
          <ac:inkMkLst>
            <pc:docMk/>
            <pc:sldMk cId="1738129389" sldId="391"/>
            <ac:inkMk id="34" creationId="{AF1EAE9B-CB9C-4386-9125-61720A9DB124}"/>
          </ac:inkMkLst>
        </pc:inkChg>
        <pc:inkChg chg="add mod">
          <ac:chgData name="Carlos Leonel Ramirez Martinez" userId="14d3900238d93848" providerId="LiveId" clId="{8BF39BF1-7FE7-4702-8001-CC2C2345B580}" dt="2022-03-25T03:23:25.904" v="4768"/>
          <ac:inkMkLst>
            <pc:docMk/>
            <pc:sldMk cId="1738129389" sldId="391"/>
            <ac:inkMk id="36" creationId="{C08CC431-98CD-4474-9F87-ECDEC9F96D7C}"/>
          </ac:inkMkLst>
        </pc:inkChg>
        <pc:inkChg chg="add mod">
          <ac:chgData name="Carlos Leonel Ramirez Martinez" userId="14d3900238d93848" providerId="LiveId" clId="{8BF39BF1-7FE7-4702-8001-CC2C2345B580}" dt="2022-03-25T03:23:25.904" v="4768"/>
          <ac:inkMkLst>
            <pc:docMk/>
            <pc:sldMk cId="1738129389" sldId="391"/>
            <ac:inkMk id="37" creationId="{57F8D408-EC68-4D8D-8111-C0FC8FAFA8DB}"/>
          </ac:inkMkLst>
        </pc:inkChg>
        <pc:inkChg chg="add mod">
          <ac:chgData name="Carlos Leonel Ramirez Martinez" userId="14d3900238d93848" providerId="LiveId" clId="{8BF39BF1-7FE7-4702-8001-CC2C2345B580}" dt="2022-03-25T03:23:25.904" v="4768"/>
          <ac:inkMkLst>
            <pc:docMk/>
            <pc:sldMk cId="1738129389" sldId="391"/>
            <ac:inkMk id="38" creationId="{1B0E62A4-CF46-4459-A347-EEB0A63C40F6}"/>
          </ac:inkMkLst>
        </pc:inkChg>
        <pc:inkChg chg="add mod">
          <ac:chgData name="Carlos Leonel Ramirez Martinez" userId="14d3900238d93848" providerId="LiveId" clId="{8BF39BF1-7FE7-4702-8001-CC2C2345B580}" dt="2022-03-25T03:23:25.904" v="4768"/>
          <ac:inkMkLst>
            <pc:docMk/>
            <pc:sldMk cId="1738129389" sldId="391"/>
            <ac:inkMk id="39" creationId="{9FE1F7F0-8D18-441A-8C97-703C2658DEB9}"/>
          </ac:inkMkLst>
        </pc:inkChg>
        <pc:inkChg chg="add mod">
          <ac:chgData name="Carlos Leonel Ramirez Martinez" userId="14d3900238d93848" providerId="LiveId" clId="{8BF39BF1-7FE7-4702-8001-CC2C2345B580}" dt="2022-03-25T03:23:25.904" v="4768"/>
          <ac:inkMkLst>
            <pc:docMk/>
            <pc:sldMk cId="1738129389" sldId="391"/>
            <ac:inkMk id="40" creationId="{B3E0FE92-85CB-48B1-9D36-73A56CEAE09B}"/>
          </ac:inkMkLst>
        </pc:inkChg>
        <pc:inkChg chg="add mod">
          <ac:chgData name="Carlos Leonel Ramirez Martinez" userId="14d3900238d93848" providerId="LiveId" clId="{8BF39BF1-7FE7-4702-8001-CC2C2345B580}" dt="2022-03-25T03:23:17.777" v="4766"/>
          <ac:inkMkLst>
            <pc:docMk/>
            <pc:sldMk cId="1738129389" sldId="391"/>
            <ac:inkMk id="42" creationId="{C1BDF2D7-2AB9-4CB8-AB0F-8CD937453397}"/>
          </ac:inkMkLst>
        </pc:inkChg>
        <pc:inkChg chg="add mod">
          <ac:chgData name="Carlos Leonel Ramirez Martinez" userId="14d3900238d93848" providerId="LiveId" clId="{8BF39BF1-7FE7-4702-8001-CC2C2345B580}" dt="2022-03-25T03:23:17.777" v="4766"/>
          <ac:inkMkLst>
            <pc:docMk/>
            <pc:sldMk cId="1738129389" sldId="391"/>
            <ac:inkMk id="43" creationId="{D0863B00-08FF-45C6-B9EF-385879759A69}"/>
          </ac:inkMkLst>
        </pc:inkChg>
        <pc:inkChg chg="add mod">
          <ac:chgData name="Carlos Leonel Ramirez Martinez" userId="14d3900238d93848" providerId="LiveId" clId="{8BF39BF1-7FE7-4702-8001-CC2C2345B580}" dt="2022-03-25T03:23:25.904" v="4768"/>
          <ac:inkMkLst>
            <pc:docMk/>
            <pc:sldMk cId="1738129389" sldId="391"/>
            <ac:inkMk id="45" creationId="{43F11F21-7CD1-40F1-B86E-9AD5CF6E142C}"/>
          </ac:inkMkLst>
        </pc:inkChg>
        <pc:inkChg chg="add mod">
          <ac:chgData name="Carlos Leonel Ramirez Martinez" userId="14d3900238d93848" providerId="LiveId" clId="{8BF39BF1-7FE7-4702-8001-CC2C2345B580}" dt="2022-03-25T03:23:29.819" v="4771"/>
          <ac:inkMkLst>
            <pc:docMk/>
            <pc:sldMk cId="1738129389" sldId="391"/>
            <ac:inkMk id="47" creationId="{8D77D4BF-32F6-4525-A59E-97805426E80F}"/>
          </ac:inkMkLst>
        </pc:inkChg>
        <pc:inkChg chg="add mod">
          <ac:chgData name="Carlos Leonel Ramirez Martinez" userId="14d3900238d93848" providerId="LiveId" clId="{8BF39BF1-7FE7-4702-8001-CC2C2345B580}" dt="2022-03-25T03:23:29.819" v="4771"/>
          <ac:inkMkLst>
            <pc:docMk/>
            <pc:sldMk cId="1738129389" sldId="391"/>
            <ac:inkMk id="48" creationId="{6F3CAA57-5EA0-439E-8208-2EFA5237C193}"/>
          </ac:inkMkLst>
        </pc:inkChg>
        <pc:inkChg chg="add mod">
          <ac:chgData name="Carlos Leonel Ramirez Martinez" userId="14d3900238d93848" providerId="LiveId" clId="{8BF39BF1-7FE7-4702-8001-CC2C2345B580}" dt="2022-03-25T03:23:39.168" v="4774"/>
          <ac:inkMkLst>
            <pc:docMk/>
            <pc:sldMk cId="1738129389" sldId="391"/>
            <ac:inkMk id="50" creationId="{CCDB90DA-7754-4976-BCF9-6899FAFDD44A}"/>
          </ac:inkMkLst>
        </pc:inkChg>
        <pc:inkChg chg="add mod">
          <ac:chgData name="Carlos Leonel Ramirez Martinez" userId="14d3900238d93848" providerId="LiveId" clId="{8BF39BF1-7FE7-4702-8001-CC2C2345B580}" dt="2022-03-25T03:23:39.168" v="4774"/>
          <ac:inkMkLst>
            <pc:docMk/>
            <pc:sldMk cId="1738129389" sldId="391"/>
            <ac:inkMk id="51" creationId="{B293E05C-801D-454E-8C09-298987FD5111}"/>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1D3B09-7FA6-4AF0-A191-94DB35E04B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6804B5-1E40-4B6E-A1E9-A48F7E8A4F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B01B8E-6903-45BA-A25F-2464378F68B7}" type="datetimeFigureOut">
              <a:rPr lang="en-US" smtClean="0"/>
              <a:t>3/24/2022</a:t>
            </a:fld>
            <a:endParaRPr lang="en-US"/>
          </a:p>
        </p:txBody>
      </p:sp>
      <p:sp>
        <p:nvSpPr>
          <p:cNvPr id="4" name="Footer Placeholder 3">
            <a:extLst>
              <a:ext uri="{FF2B5EF4-FFF2-40B4-BE49-F238E27FC236}">
                <a16:creationId xmlns:a16="http://schemas.microsoft.com/office/drawing/2014/main" id="{D529133F-515D-4019-A9B4-9583E9E974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C6CDB4-E0AD-418B-9DBB-14F55856B6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F8701E-8749-49FF-9136-A8B45F742ABB}" type="slidenum">
              <a:rPr lang="en-US" smtClean="0"/>
              <a:t>‹#›</a:t>
            </a:fld>
            <a:endParaRPr lang="en-US"/>
          </a:p>
        </p:txBody>
      </p:sp>
    </p:spTree>
    <p:extLst>
      <p:ext uri="{BB962C8B-B14F-4D97-AF65-F5344CB8AC3E}">
        <p14:creationId xmlns:p14="http://schemas.microsoft.com/office/powerpoint/2010/main" val="6484737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2:46.778"/>
    </inkml:context>
    <inkml:brush xml:id="br0">
      <inkml:brushProperty name="width" value="0.1" units="cm"/>
      <inkml:brushProperty name="height" value="0.1" units="cm"/>
    </inkml:brush>
  </inkml:definitions>
  <inkml:trace contextRef="#ctx0" brushRef="#br0">0 12 1376,'0'0'2305,"0"-11"-2193,6 11-968,7 0 119,-13 7-615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2:56.504"/>
    </inkml:context>
    <inkml:brush xml:id="br0">
      <inkml:brushProperty name="width" value="0.1" units="cm"/>
      <inkml:brushProperty name="height" value="0.1" units="cm"/>
    </inkml:brush>
  </inkml:definitions>
  <inkml:trace contextRef="#ctx0" brushRef="#br0">230 0 64,'0'0'1616,"-29"17"-1472,-7 2-90,8-5 5,1 2 0,-50 37 0,75-52-58,0 0 0,0 0 1,0 1-1,0-1 0,0 1 0,0-1 0,0 1 0,0 0 0,1 0 1,-1 0-1,1 0 0,-1 0 0,1 0 0,0 0 0,0 0 1,0 1-1,0-1 0,0 0 0,0 1 0,1-1 0,-1 0 0,1 1 1,0-1-1,-1 1 0,1-1 0,0 1 0,1-1 0,0 5 0,-1-6-1,0 0 0,1-1 0,-1 1 0,1 0 0,-1 0 0,1 0 0,-1 0 0,1 0 0,0-1 0,-1 1 0,1 0 0,0-1 0,-1 1 0,1 0 0,0-1 0,0 1 0,0-1 0,0 1 0,0-1 0,0 0 0,-1 1 0,1-1 0,0 0 0,0 0 0,0 1 0,0-1 0,2 0 0,31 3 0,2-4 4,-20 0-4,0 0 1,1 2-1,-1 0 1,0 1-1,1 0 0,16 6 1,-28-7-1,-1 1 1,0 0-1,0 0 1,0 1-1,0-1 1,0 1-1,0 0 1,-1 0-1,1 0 1,-1 1-1,0-1 1,0 1-1,0-1 1,-1 1-1,1 0 1,-1 0-1,0 0 1,0 1-1,0-1 1,-1 0-1,1 1 1,-1-1-1,0 1 1,0 0-1,-1-1 1,1 7-1,0-3 26,0 0 0,0-1-1,-1 1 1,0 0 0,0 0 0,-1-1-1,0 1 1,0 0 0,-1-1-1,0 1 1,0-1 0,-1 0-1,0 0 1,0 0 0,-1 0-1,1 0 1,-2-1 0,1 1-1,-1-1 1,0 0 0,0 0-1,0-1 1,-1 0 0,0 0 0,0 0-1,0-1 1,-1 1 0,0-1-1,0-1 1,-7 4 0,3-2-22,1 0 0,-1-1 1,0 0-1,0 0 0,0-1 0,0-1 1,0 0-1,-18 1 0,28-3-18,1 0 0,-1 0-1,0-1 1,0 1-1,0 0 1,0-1 0,0 1-1,0-1 1,0 1 0,0-1-1,1 0 1,-1 1-1,0-1 1,0 0 0,1 0-1,-1 1 1,0-1 0,1 0-1,-1 0 1,1 0-1,-1 0 1,1 0 0,0 0-1,-1 1 1,1-1 0,0 0-1,0 0 1,-1 0-1,1 0 1,0 0 0,0-2-1,-1-40-534,1 33 301,0-33-798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2:56.819"/>
    </inkml:context>
    <inkml:brush xml:id="br0">
      <inkml:brushProperty name="width" value="0.1" units="cm"/>
      <inkml:brushProperty name="height" value="0.1" units="cm"/>
    </inkml:brush>
  </inkml:definitions>
  <inkml:trace contextRef="#ctx0" brushRef="#br0">1 0 344,'0'0'2257,"31"171"-2001,-19-120-24,7 0-104,-7-3-64,6-1-48,-5-3-16,5-15 0,-5-4-72,-7-6-256,6-19-200,-6 0-145,1 0-447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2:57.155"/>
    </inkml:context>
    <inkml:brush xml:id="br0">
      <inkml:brushProperty name="width" value="0.1" units="cm"/>
      <inkml:brushProperty name="height" value="0.1" units="cm"/>
    </inkml:brush>
  </inkml:definitions>
  <inkml:trace contextRef="#ctx0" brushRef="#br0">31 191 176,'0'0'3119,"1"-26"-2993,-1 6-109,2-1 1,0 0 0,6-22-1,-7 40-16,0 0 0,1 1 0,0-1-1,-1 0 1,1 0 0,0 1-1,0-1 1,0 1 0,0 0 0,1-1-1,-1 1 1,1 0 0,-1 0 0,1 1-1,0-1 1,0 1 0,0-1-1,0 1 1,6-2 0,2 0-2,1 0 1,-1 1-1,20-1 0,-21 2 1,-8 1 0,4-1-2,0 0-1,0 1 1,1 0-1,-1 0 1,12 2-1,-17-2 3,0 1-1,1-1 1,-1 1-1,0 0 1,1-1-1,-1 1 1,0 0 0,0 0-1,0 0 1,1 0-1,-1 0 1,0 0-1,0 0 1,-1 0 0,1 0-1,0 0 1,0 1-1,0-1 1,-1 0-1,1 0 1,-1 1-1,1-1 1,-1 1 0,1-1-1,-1 0 1,0 1-1,0-1 1,0 3-1,1 7 8,-1 0 0,-1 0 0,0 0 0,0-1 0,-1 1-1,-1 0 1,0-1 0,0 0 0,-1 1 0,0-1 0,-1 0-1,-6 9 1,-12 18 63,-49 58 0,27-37-40,24-31-28,12-17-35,1 0 0,0 1 0,1 0 0,-7 14 0,14-25 8,0 0 0,0 0-1,0 0 1,0 0 0,0 0-1,0 0 1,0 0 0,0 0-1,0 0 1,1 0-1,-1 0 1,0 0 0,0 0-1,0 0 1,0 0 0,0 0-1,0 0 1,0 0-1,0 0 1,0 0 0,1 0-1,-1 0 1,0 0 0,0 0-1,0 0 1,0 0 0,0 0-1,0 0 1,0 0-1,0 0 1,0 0 0,0 0-1,1 0 1,-1 0 0,0 0-1,0 0 1,0 0 0,0 0-1,0 0 1,0 1-1,0-1 1,0 0 0,0 0-1,0 0 1,0 0 0,0 0-1,0 0 1,0 0 0,0 0-1,0 0 1,0 0-1,0 1 1,0-1 0,0 0-1,0 0 1,0 0 0,0 0-1,10-7-527,13-16-554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2:57.492"/>
    </inkml:context>
    <inkml:brush xml:id="br0">
      <inkml:brushProperty name="width" value="0.1" units="cm"/>
      <inkml:brushProperty name="height" value="0.1" units="cm"/>
    </inkml:brush>
  </inkml:definitions>
  <inkml:trace contextRef="#ctx0" brushRef="#br0">1 0 1336,'0'0'1518,"0"29"-1305,0 212 318,0-74-456,0-166-92,0-1 1,0 0-1,0 0 1,0 1-1,-1-1 1,1 0-1,0 1 1,0-1-1,0 0 1,0 0-1,0 1 1,0-1-1,0 0 1,0 1-1,0-1 1,0 0-1,1 0 1,-1 1-1,0-1 1,0 0-1,0 0 1,0 1-1,0-1 1,0 0-1,1 0 1,-1 1-1,0-1 0,0 0 1,0 0-1,1 1 1,-1-1-1,0 0 1,0 0-1,1 0 1,-1 0-1,0 0 1,0 1-1,1-1 1,-1 0-1,0 0 1,0 0-1,1 0 1,-1 0-1,0 0 1,1 0-1,-1 0 1,0 0-1,0 0 1,1 0-1,-1 0 1,1 0-1,0-1-44,0 1 1,-1-1-1,1 0 0,0 0 0,0 1 0,-1-1 1,1 0-1,0 0 0,-1 0 0,1 0 0,-1 0 0,1 0 1,-1 0-1,1 0 0,-1 0 0,1-2 0,5-30-999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2:57.939"/>
    </inkml:context>
    <inkml:brush xml:id="br0">
      <inkml:brushProperty name="width" value="0.1" units="cm"/>
      <inkml:brushProperty name="height" value="0.1" units="cm"/>
    </inkml:brush>
  </inkml:definitions>
  <inkml:trace contextRef="#ctx0" brushRef="#br0">99 67 232,'0'0'2881,"-6"-41"-2833,37 31 0,0 6-48,12-3 0,-6 3-16,-6 4-232,-7 0-136,-11 0-57,-13 40-183,0-4-320</inkml:trace>
  <inkml:trace contextRef="#ctx0" brushRef="#br0" timeOffset="1">0 576 8,'0'0'3377,"105"-25"-3377,-68 25-8,-12 0-328,-7 0-216,-18 33-241,0 3-479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2:58.257"/>
    </inkml:context>
    <inkml:brush xml:id="br0">
      <inkml:brushProperty name="width" value="0.1" units="cm"/>
      <inkml:brushProperty name="height" value="0.1" units="cm"/>
    </inkml:brush>
  </inkml:definitions>
  <inkml:trace contextRef="#ctx0" brushRef="#br0">0 61 856,'0'0'1638,"2"-14"-1486,1-3-130,4-12 266,-5 31-257,0 1 0,0-1 0,-1 1-1,1-1 1,0 1 0,-1 0 0,0-1 0,1 1-1,-1 0 1,0 0 0,-1 0 0,1 0 0,0 4-1,22 73 177,-15-46-282,2 1 1,16 33-1,-24-62-123,-2-5 155,0-1-1,0 1 1,0 0-1,1-1 1,-1 1-1,0-1 0,0 1 1,0-1-1,1 1 1,-1 0-1,0-1 0,1 1 1,-1-1-1,0 1 1,1-1-1,-1 0 0,1 1 1,-1-1-1,1 1 1,-1-1-1,1 0 1,-1 1-1,1-1 0,-1 0 1,1 0-1,-1 1 1,1-1-1,0 0 0,6 0-1120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2:58.644"/>
    </inkml:context>
    <inkml:brush xml:id="br0">
      <inkml:brushProperty name="width" value="0.1" units="cm"/>
      <inkml:brushProperty name="height" value="0.1" units="cm"/>
    </inkml:brush>
  </inkml:definitions>
  <inkml:trace contextRef="#ctx0" brushRef="#br0">1 66 1416,'0'0'1573,"21"-10"-1496,-15 7-77,13-6 0,0 1 0,0 0 1,0 2-1,1 0 0,0 1 0,0 1 0,0 1 0,41 0 0,-59 3 0,0 1-1,-1 0 1,1-1-1,-1 1 1,1 0-1,0 0 1,-1 0-1,0 0 0,1 0 1,-1 1-1,0-1 1,1 0-1,-1 1 1,0-1-1,0 1 1,0-1-1,0 1 1,-1-1-1,1 1 1,0 0-1,-1-1 0,1 1 1,-1 0-1,1 0 1,-1-1-1,0 1 1,0 0-1,0 0 1,0 0-1,0-1 1,0 3-1,-4 62 2,1-54 1,0 0 1,-1 0-1,-1 0 0,0 0 0,0-1 0,-1 0 0,-1 0 0,-14 19 0,10-14 2,1 0-1,-14 28 1,20-40-8,3-3-19,46-1-97,138 0 115,-180-1 6,-1 1 1,1 0 0,-1 0 0,1 0 0,-1 0-1,1 1 1,-1-1 0,1 1 0,-1-1 0,0 1-1,1 0 1,-1 0 0,0 0 0,1 0 0,-1 0-1,0 1 1,0-1 0,0 0 0,0 1 0,0 0-1,0 0 1,-1-1 0,1 1 0,-1 0 0,1 0-1,-1 0 1,1 1 0,-1-1 0,0 0 0,0 0-1,0 1 1,-1-1 0,1 1 0,0-1 0,-1 0-1,0 1 1,1 2 0,-1 0 3,-1 0-1,1 0 1,-1 1 0,0-1 0,-1 0 0,1-1-1,-1 1 1,0 0 0,0 0 0,0-1-1,-1 1 1,0-1 0,0 1 0,0-1-1,0 0 1,0-1 0,-1 1 0,-4 3-1,-10 7 32,1 0 0,-24 11-1,34-21-44,0 0 0,0 0 0,-1-1-1,0 0 1,0-1 0,0 0 0,0 0-1,0-1 1,-11 1 0,19-2-10,-1 0 0,1 0 0,-1-1 0,1 1-1,-1 0 1,1-1 0,-1 1 0,1 0 0,-1-1 0,1 1 0,0-1 0,-1 1 0,1 0-1,-1-1 1,1 1 0,0-1 0,0 0 0,-1 1 0,1-1 0,0 1 0,0-1 0,0 1-1,0-1 1,-1 1 0,1-1 0,0 0 0,0 1 0,0-1 0,0 1 0,0-1 0,1 0-1,-1 1 1,0-1 0,0 1 0,0-1 0,0 1 0,1-2 0,-1-5-185,0-36-744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2:59.046"/>
    </inkml:context>
    <inkml:brush xml:id="br0">
      <inkml:brushProperty name="width" value="0.1" units="cm"/>
      <inkml:brushProperty name="height" value="0.1" units="cm"/>
    </inkml:brush>
  </inkml:definitions>
  <inkml:trace contextRef="#ctx0" brushRef="#br0">123 0 1712,'0'0'1986,"-17"27"-1827,-54 86 2,65-103-132,1 0 0,1 0 0,0 0 1,0 1-1,1-1 0,1 1 0,0 0 0,0 0 0,1 0 0,0 0 0,1 0 0,0 0 1,0 0-1,5 18 0,-4-19-26,-1-7 0,1 0-1,-1 0 0,1-1 1,0 1-1,0 0 0,0 0 1,0-1-1,1 1 1,-1-1-1,1 1 0,-1-1 1,1 1-1,0-1 0,0 0 1,0 0-1,0 0 0,0 0 1,0 0-1,1-1 1,-1 1-1,1-1 0,-1 1 1,1-1-1,0 0 0,-1 0 1,1 0-1,3 1 0,8 0-47,-1 0 0,1 0 0,0-1 0,20-1 0,-17-1-100,-12 1 66,-1 0-1,0-1 1,0 0 0,1 0-1,-1-1 1,0 1-1,0-1 1,0 0-1,0 0 1,-1 0 0,1 0-1,0-1 1,-1 1-1,0-1 1,1 0 0,-1 0-1,0-1 1,-1 1-1,1 0 1,0-1-1,-1 0 1,0 1 0,0-1-1,0 0 1,0 0-1,-1 0 1,0 0-1,2-8 1,4-25-1076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2:59.398"/>
    </inkml:context>
    <inkml:brush xml:id="br0">
      <inkml:brushProperty name="width" value="0.1" units="cm"/>
      <inkml:brushProperty name="height" value="0.1" units="cm"/>
    </inkml:brush>
  </inkml:definitions>
  <inkml:trace contextRef="#ctx0" brushRef="#br0">88 0 1208,'-87'134'452,"105"-141"-241,1 0 0,0 1-1,0 2 1,0 0 0,0 1 0,29-1-1,-45 4-168,0 1 0,0 0-1,-1-1 1,1 1-1,0 1 1,-1-1 0,1 0-1,-1 1 1,1-1 0,-1 1-1,0 0 1,0-1-1,1 1 1,-1 0 0,-1 1-1,1-1 1,0 0 0,0 0-1,-1 1 1,1-1-1,-1 1 1,0 0 0,0-1-1,0 1 1,1 4 0,5 14 67,-1 0 0,4 30 1,-7-32-67,2 11-388,-1 0 1,0 55-1,2-84-1538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2:59.744"/>
    </inkml:context>
    <inkml:brush xml:id="br0">
      <inkml:brushProperty name="width" value="0.1" units="cm"/>
      <inkml:brushProperty name="height" value="0.1" units="cm"/>
    </inkml:brush>
  </inkml:definitions>
  <inkml:trace contextRef="#ctx0" brushRef="#br0">0 1 1968,'0'0'2065,"43"160"-2017,-30-120-48,-7 0 32,0-4-64,-6-7 24,0-7 0,0-4-312,0-3-144,0-11-144,-6-8-1265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2:47.643"/>
    </inkml:context>
    <inkml:brush xml:id="br0">
      <inkml:brushProperty name="width" value="0.1" units="cm"/>
      <inkml:brushProperty name="height" value="0.1" units="cm"/>
    </inkml:brush>
  </inkml:definitions>
  <inkml:trace contextRef="#ctx0" brushRef="#br0">154 33 1528,'0'0'2279,"-13"-5"-2014,-40-15-105,50 19-84,-1 0 1,1 0-1,0 0 1,0 0-1,0 0 1,0 1-1,-1-1 1,1 1-1,0 0 1,-1 0-1,1 0 1,0 0-1,-1 1 1,1-1-1,0 1 1,0 0-1,0 0 1,0 0-1,0 1 1,0-1-1,0 1 1,0-1-1,-4 4 1,0-1 456,6 0 72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3:00.083"/>
    </inkml:context>
    <inkml:brush xml:id="br0">
      <inkml:brushProperty name="width" value="0.1" units="cm"/>
      <inkml:brushProperty name="height" value="0.1" units="cm"/>
    </inkml:brush>
  </inkml:definitions>
  <inkml:trace contextRef="#ctx0" brushRef="#br0">7 82 1824,'0'0'1493,"31"-14"-1456,98-41-32,-123 52-8,-1 1 0,1 0-1,-1 1 1,1-1 0,-1 1-1,1 0 1,0 1 0,-1 0-1,1-1 1,9 2 0,-14 0 2,1-1 1,0 1 0,0-1 0,-1 1-1,1 0 1,0-1 0,-1 1-1,1 0 1,0 0 0,-1 0-1,0 1 1,1-1 0,-1 0 0,0 0-1,1 1 1,-1-1 0,0 1-1,0-1 1,0 1 0,0-1 0,0 3-1,1 4 10,0 0 0,-1 1-1,0-1 1,0 1 0,-1-1 0,0 0-1,0 1 1,-1-1 0,-3 11-1,3-10 10,-1 4 11,-2 0 1,1 0 0,-2-1-1,0 1 1,0-1 0,-1 0-1,-1 0 1,0-1-1,0 0 1,-15 16 0,-6 5-31,-1-2 0,-35 27 1,56-50-298,-1-1-1,0 0 1,0 0 0,0-1-1,-14 5 1,15-5-993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3:00.986"/>
    </inkml:context>
    <inkml:brush xml:id="br0">
      <inkml:brushProperty name="width" value="0.1" units="cm"/>
      <inkml:brushProperty name="height" value="0.1" units="cm"/>
    </inkml:brush>
  </inkml:definitions>
  <inkml:trace contextRef="#ctx0" brushRef="#br0">13 10 712,'0'0'1396,"-12"-9"-851,15 39-362,1 0 0,2 0 1,1 0-1,2 0 0,0-1 1,2-1-1,20 38 1,-14-42-188,-16-24-135,7-14-2208,-3-9 1373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3:02.802"/>
    </inkml:context>
    <inkml:brush xml:id="br0">
      <inkml:brushProperty name="width" value="0.1" units="cm"/>
      <inkml:brushProperty name="height" value="0.1" units="cm"/>
    </inkml:brush>
  </inkml:definitions>
  <inkml:trace contextRef="#ctx0" brushRef="#br0">0 1 736,'0'0'1846,"5"26"-1718,1 0-98,25 160 156,-23-90-210,-8-96 9,0 0 0,0 0 0,0 0 0,0 0-1,0 0 1,0 0 0,0 1 0,1-1 0,-1 0 0,0 0 0,0 0 0,0 0 0,0 0 0,0 0 0,0 0-1,1 0 1,-1 0 0,0 0 0,0 0 0,0 0 0,0 0 0,0 0 0,1 0 0,-1 0 0,0 0 0,0 0-1,0 0 1,0 0 0,0 0 0,1 0 0,-1 0 0,0 0 0,0 0 0,0 0 0,0 0 0,0 0 0,1 0-1,-1 0 1,0 0 0,0-1 0,0 1 0,0 0 0,0 0 0,0 0 0,0 0 0,0 0 0,0 0-1,1 0 1,-1-1 0,0 1 0,0 0 0,0 0 0,0 0 0,0 0 0,0 0 0,0-1 0,0 1 0,0 0-1,0 0 1,0 0 0,0 0 0,0-1 0,0-18-680,0-9-137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3:03.134"/>
    </inkml:context>
    <inkml:brush xml:id="br0">
      <inkml:brushProperty name="width" value="0.1" units="cm"/>
      <inkml:brushProperty name="height" value="0.1" units="cm"/>
    </inkml:brush>
  </inkml:definitions>
  <inkml:trace contextRef="#ctx0" brushRef="#br0">51 133 256,'-3'-1'34,"0"-1"0,0 1-1,0-1 1,0 0 0,0 0 0,0 0-1,1 0 1,-1 0 0,1-1 0,-1 1 0,1-1-1,0 0 1,0 0 0,0 1 0,0-1-1,1 0 1,-1-1 0,1 1 0,0 0-1,0 0 1,0-1 0,0 1 0,0 0 0,1-1-1,-1 1 1,1-1 0,0 1 0,0-1-1,1 1 1,0-5 0,-1 6-13,1 0 1,-1 0-1,1 0 0,0 0 1,-1 0-1,1 1 0,0-1 1,0 0-1,0 1 1,0-1-1,0 1 0,1-1 1,-1 1-1,0-1 0,1 1 1,-1 0-1,1 0 0,-1 0 1,1-1-1,0 2 1,0-1-1,-1 0 0,1 0 1,0 0-1,0 1 0,0-1 1,0 1-1,-1 0 0,1-1 1,0 1-1,2 0 0,13-2 71,-1 1 0,27 1 0,-29 0 7,-12-1-86,0 1 1,1 0-1,-1 0 1,0 0 0,1 0-1,-1 0 1,0 0-1,0 1 1,1-1 0,-1 1-1,0 0 1,0-1-1,0 1 1,1 0 0,-1 0-1,0 0 1,0 1-1,0-1 1,-1 0 0,1 1-1,2 2 1,-2 0 15,-1 1 0,1-1 0,-1 1 0,0 0 1,-1 0-1,1 0 0,-1 0 0,0 0 0,-1 7 0,0 12 14,0 0-1,-2-1 1,-1 1-1,-1-1 1,-11 31-1,14-46-34,0 1 1,1 0-1,0-1 0,0 1 1,1 13-1,0-18-6,1-3-1,0 0-1,0 0 1,0 0 0,0-1-1,0 1 1,0 0 0,0-1-1,0 1 1,0-1 0,0 1-1,0-1 1,0 1-1,0-1 1,0 0 0,0 0-1,1 0 1,-1 1 0,0-1-1,0 0 1,0 0 0,1-1-1,0 1 1,42 0 13,-34-1-12,8-1-144,0 0-1,-1-2 1,0 0 0,0-1 0,0 0 0,0-1 0,-1-2 0,0 1 0,0-2-1,-1 0 1,0-1 0,-1 0 0,17-16 0,-3-1-765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3:03.469"/>
    </inkml:context>
    <inkml:brush xml:id="br0">
      <inkml:brushProperty name="width" value="0.1" units="cm"/>
      <inkml:brushProperty name="height" value="0.1" units="cm"/>
    </inkml:brush>
  </inkml:definitions>
  <inkml:trace contextRef="#ctx0" brushRef="#br0">1 1 336,'0'0'3122,"2"11"-2730,10 50-66,40 118-1,-38-156-845,-5-20-576,1-17 77,-4-13-135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3:03.807"/>
    </inkml:context>
    <inkml:brush xml:id="br0">
      <inkml:brushProperty name="width" value="0.1" units="cm"/>
      <inkml:brushProperty name="height" value="0.1" units="cm"/>
    </inkml:brush>
  </inkml:definitions>
  <inkml:trace contextRef="#ctx0" brushRef="#br0">1 74 464,'72'-61'1104,"-58"49"-338,6 25-282,-12-4-396,-1 0 0,0 1 0,0 0 0,-1 0 0,-1 1 0,0-1 0,0 1 0,5 17 0,0 11 54,6 47 0,-3-16-165,-7-56 157,-6-14-173,0 0 1,0-1-1,0 1 1,0 0-78,0 0 78,1 0-1,-1 0 1,0 0-1,0 0 1,0 0-1,0 0 1,0 0-1,0 0 1,0 0-1,1 0 1,-1 0-1,0 0 1,0 0-1,0 0 1,0 0-1,0 0 1,0 0-1,1 0 1,-1 0 0,0 0-1,0 0 1,0 0-1,0 0 1,0 0-1,0 0 1,0 0-1,1 0 1,-1 0-1,0 0 1,0 0-1,0 0 1,0 1-155,0-1 155,0 0-1,1 0 1,-1 0-1,0 0 1,0 0-1,0 0 1,0 1-1,0-1 1,0 0 0,0 0-1,0 0 1,0 0-1,0-22-1220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3:04.137"/>
    </inkml:context>
    <inkml:brush xml:id="br0">
      <inkml:brushProperty name="width" value="0.1" units="cm"/>
      <inkml:brushProperty name="height" value="0.1" units="cm"/>
    </inkml:brush>
  </inkml:definitions>
  <inkml:trace contextRef="#ctx0" brushRef="#br0">0 46 536,'0'0'2223,"20"-7"-2180,7-2-31,0 2 1,1 0 0,0 2-1,57-4 1,-62 8 8,-17 1-16,1-1-1,-1 1 1,1 0 0,-1 1 0,1 0 0,6 1 0,-11-1-2,-1-1 0,1 1 0,-1 0 0,1-1 0,-1 1 0,0 0 0,0 0 0,1 0 0,-1 0 0,0 0-1,0 0 1,0 0 0,0 1 0,0-1 0,0 0 0,0 0 0,-1 1 0,1-1 0,0 1 0,-1-1 0,1 1 0,-1-1 0,0 1 0,1-1 0,-1 1 0,0-1 0,0 1-1,0-1 1,0 1 0,0 1 0,-1 4 17,1 0-1,-2 0 0,1 0 1,-1-1-1,0 1 1,0 0-1,-1-1 0,0 0 1,0 1-1,0-1 0,-1 0 1,0-1-1,0 1 1,0-1-1,-1 1 0,0-1 1,-11 8-1,-8 6-16,-2-1 0,-49 26 0,38-22 1,22-12-1314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3:15.343"/>
    </inkml:context>
    <inkml:brush xml:id="br0">
      <inkml:brushProperty name="width" value="0.1" units="cm"/>
      <inkml:brushProperty name="height" value="0.1" units="cm"/>
    </inkml:brush>
  </inkml:definitions>
  <inkml:trace contextRef="#ctx0" brushRef="#br0">599 274 480,'0'0'2663,"-33"-10"-2452,-105-32 268,98 28-34,2-2 1,-55-31-1,66 32-207,-1 1 0,-37-12 0,38 15-36,17 7-108,-1 0 1,1 0-1,-1 1 0,1 1 0,-1-1 0,0 2 1,-17-1-1,22 2-70,5 13-103,4 29 353,2-1 0,2 0 0,2 0 0,1-1 0,16 40 0,24 100 839,62 721 2204,-112-900-3314,130 1367 3306,-69 213 4822,-35-1597-8508,4 2 130,1 2 1,1 1-1,-1 2 1,2 1-1,-1 2 0,1 0 1,0 3-1,62 0 1,-86 3 125,-2 1 79,1-1 0,-1 0 0,0-1-1,0 1 1,0-1 0,0-1 0,8-2 0,-14 4 84,25-63-56,-19 45 49,0 0 0,-2 0-1,0-1 1,-1 0 0,2-35-1,-4-104 170,-3 90-174,2-6-12,0-32 84,-16-128-1,-52-229-106,-25-204-3,35-95 152,34 506 220,-2-74-536,25-632 1847,-13 961-2705,1 1 1,0 1-1,0-1 1,-1 2 0,1 0-1,0 0 1,0 1-1,1 1 1,-1 0-1,-16 8 1,17-6-323,1 0 0,-1 0 0,2 1 0,-1 0 0,1 1-1,-16 17 1,0 5-443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3:17.267"/>
    </inkml:context>
    <inkml:brush xml:id="br0">
      <inkml:brushProperty name="width" value="0.1" units="cm"/>
      <inkml:brushProperty name="height" value="0.1" units="cm"/>
    </inkml:brush>
  </inkml:definitions>
  <inkml:trace contextRef="#ctx0" brushRef="#br0">248 319 1344,'0'0'2501,"8"-28"-2282,31-94-39,-33 107-162,1 2 1,1-1 0,0 1-1,0 0 1,1 0 0,1 1-1,0 1 1,1-1 0,0 2-1,1-1 1,17-11 0,-22 17-3,-7 5-14,0-1 1,0 1 0,0 0 0,0 0 0,0-1 0,1 1 0,-1 0-1,0 0 1,0-1 0,0 1 0,1 0 0,-1 0 0,0 0 0,0 0-1,0-1 1,1 1 0,-1 0 0,0 0 0,0 0 0,1 0-1,-1 0 1,0 0 0,0 0 0,1 0 0,-1 0 0,0 0 0,1 0-1,-1 0 1,0 0 0,0 0 0,1 0 0,-1 0 0,0 0-1,0 0 1,1 0 0,-1 0 0,0 0 0,0 0 0,1 0 0,-1 0-1,0 1 1,0-1 0,1 0 0,-1 0 0,0 0 0,0 0 0,0 1-1,1-1 1,-1 0 0,0 0 0,0 1 0,0-1 0,-2 21 51,-13 28 7,-242 631 111,207-543 419,50-137-578,0 0 1,1 0-1,-1 0 0,0 0 0,0 0 1,0 0-1,0 0 0,0 0 0,0 0 1,1 0-1,-1 0 0,0 0 0,0 0 1,0 0-1,0 0 0,0 0 0,0 0 1,1 0-1,-1 0 0,0 0 0,0 0 0,0 0 1,0 0-1,0 0 0,0 0 0,1 0 1,-1 0-1,0 0 0,0 0 0,0 1 1,0-1-1,0 0 0,0 0 0,0 0 1,0 0-1,1 0 0,-1 0 0,0 0 1,0 1-1,0-1 0,0 0 0,0 0 1,0 0-1,0 0 0,0 0 0,0 0 1,0 1-1,0-1 0,0 0 0,0 0 0,0 0 1,0 0-1,0 0 0,0 0 0,0 1 1,0-1-1,0 0 0,0 0 0,0 0 1,0 0-1,0 0 0,0 0 0,-1 1 1,1-1-1,17-12 223,19-23-141,22-29 133,84-80 262,-145 166-377,-14 10-110,-32 44 0,-3 5 13,-181 395 37,230-471-50,0 1 1,1 0 1,-1 0-1,1 1 1,0-1-1,0 1 1,1-1-1,-1 11 1,2-17-6,0 0 0,0 0 1,0 1-1,0-1 0,0 0 1,-1 0-1,1 0 0,0 1 1,0-1-1,0 0 0,0 0 0,0 1 1,0-1-1,0 0 0,0 0 1,1 0-1,-1 1 0,0-1 1,0 0-1,0 0 0,0 0 1,0 1-1,0-1 0,0 0 1,0 0-1,1 0 0,-1 1 1,0-1-1,0 0 0,0 0 1,0 0-1,1 0 0,-1 0 1,0 1-1,0-1 0,0 0 1,0 0-1,1 0 0,-1 0 0,0 0 1,0 0-1,1 0 0,-1 0 1,0 0-1,0 0 0,0 0 1,1 0-1,-1 0 0,0 0 1,0 0-1,1 0 0,-1 0 1,6-1 5,-1 0 0,1-1 0,-1 0 0,1 0 0,-1 0 0,0 0 1,0-1-1,0 0 0,0 0 0,5-4 0,49-45 81,-31 25-56,19-14 92,289-268 1736,-316 284-1673,-13 16 145,-11 10 1023,-60 61-1041,-107 134-1,160-182-309,-35 43-16,2 2 1,-42 76-1,73-112 1,1 1 1,1 1 0,1-1-1,1 2 1,2-1-1,0 1 1,2 0-1,0 1 1,0 35-1,4-59-7,1-1-1,0 1 0,0-1 0,0 1 1,0-1-1,1 1 0,-1-1 1,1 1-1,-1-1 0,1 1 0,0-1 1,0 0-1,0 1 0,0-1 1,0 0-1,1 0 0,-1 0 0,1 0 1,2 3-1,-1-3-26,1-1 1,-1 1-1,1-1 1,0 1-1,-1-1 0,1-1 1,0 1-1,0 0 1,0-1-1,0 0 0,0 0 1,4 0-1,7-1 21,-1 0 0,0-1 0,0-1 0,-1 0-1,1 0 1,-1-2 0,1 0 0,-1 0 0,0-1 0,-1-1 0,14-9 0,14-12 58,68-63 1,-71 57-32,-10 8 206,32-38 0,-137 168 401,-70 122-1,130-196-585,8-15-22,-87 156 4,89-153-4,0 0 0,2 0 0,-1 0-1,2 1 1,1 0 0,0 1 0,-1 35 0,5-54-13,0 0-1,0 1 1,0-1 0,0 0 0,0 0-1,1 0 1,-1 0 0,0 0-1,1 0 1,-1 0 0,1 0-1,-1 0 1,1 0 0,0 0 0,-1 0-1,1 0 1,0 0 0,0-1-1,0 1 1,-1 0 0,1 0-1,0-1 1,0 1 0,0-1 0,0 1-1,0-1 1,0 1 0,0-1-1,0 1 1,0-1 0,1 0 0,-1 0-1,0 1 1,0-1 0,0 0-1,0 0 1,0 0 0,3-1-1,1 1 16,1-1 0,0 0-1,0 0 1,0 0 0,0-1 0,10-4-1,6-7 44,0-1-1,-1 0 0,-1-2 1,0-1-1,29-30 0,15-13 161,-30 28-108,-25 23 15,0 0 0,1 0 0,22-14 0,-31 23 39,-3 7-107,1-1 0,-1 1 0,0 0 0,-1-1 0,1 1 1,-1-1-1,-1 0 0,-4 7 0,2-1-23,-35 60 180,14-27-161,2 2 1,1 1 0,3 1 0,-16 56 0,36-103-57,0 0 1,1 0 0,-1 0-1,1 0 1,-1 0-1,1 0 1,0 0-1,0 0 1,-1 0-1,2 0 1,-1 0-1,0 0 1,0 0-1,1 0 1,-1 0-1,1 0 1,-1 0-1,2 2 1,-1-3 9,0-1 1,0 1-1,0-1 0,0 0 1,0 0-1,0 1 1,0-1-1,-1 0 0,1 0 1,0 0-1,0 0 1,0 0-1,0 0 0,0-1 1,0 1-1,0 0 0,0 0 1,0-1-1,0 1 1,0 0-1,-1-1 0,1 1 1,0-1-1,0 1 1,0-1-1,0 0 0,13-9 30,0-1 0,23-23 0,-30 28 27,4-6 16,2 1 0,0 1-1,16-12 1,-28 22-90,-2 19 77,-1 0-1,0 1 1,-2-1-1,0 0 0,-12 29 1,-43 92 294,36-90-219,-2 3-131,3 1 0,2 1 0,2 1 0,-13 75 0,31-130-11,0-1-1,-1 1 0,1-1 1,0 1-1,0 0 0,0-1 1,-1 1-1,1 0 0,0-1 0,0 1 1,0 0-1,0-1 0,0 1 1,0-1-1,1 1 0,-1 0 1,0-1-1,0 1 0,0 0 0,0-1 1,1 1-1,-1-1 0,0 1 1,1 0-1,-1-1 0,0 1 1,1-1-1,-1 1 0,1-1 1,-1 0-1,1 1 0,-1-1 0,1 1 1,-1-1-1,1 0 0,-1 1 1,1-1-1,0 0 0,-1 0 1,1 1-1,0-1 0,-1 0 0,1 0 1,-1 0-1,1 0 0,0 0 1,-1 0-1,1 0 0,0 0 1,-1 0-1,1 0 0,0 0 0,-1 0 1,1-1-1,-1 1 0,1 0 1,0 0-1,-1-1 0,1 1 1,-1 0-1,1-1 0,-1 1 0,2-1 1,43-28 155,-40 26-164,31-23 248,135-92 52,-169 117-383,-2 17 96,-3 7 36,-1 0 1,-1 0 0,-1 0 0,-1-1-1,-1 0 1,-21 41 0,-8 23 11,16-31-40,2 2 0,3 0 0,3 0 1,1 1-1,-6 117 0,18-174-171,20-2-110,-9-2 334,1-1-1,-1-1 1,0 1-1,-1-1 1,1-1-1,-1 0 0,0-1 1,12-10-1,-13 9-6,0 1 0,1 1-1,0-1 1,0 2 0,0-1 0,1 1-1,-1 1 1,22-6 0,-31 10-52,0 1-1,0-1 1,0 0 0,0 1 0,-1-1-1,1 1 1,0-1 0,0 1 0,0-1 0,-1 1-1,1 0 1,0-1 0,-1 1 0,1 0-1,0-1 1,-1 1 0,1 0 0,-1 0 0,1 0-1,-1 0 1,0-1 0,1 1 0,-1 0-1,0 0 1,0 0 0,1 0 0,-1 0-1,0 0 1,0 0 0,0 0 0,0 0 0,0 0-1,0 0 1,-1 0 0,1 1 0,-3 46 192,2-45-182,-8 49 155,-3-1 0,-2 0 0,-36 84 0,-17 57-41,-6 111-90,73-303-101,0 0 1,0 1-1,0-1 0,0 0 0,-1 0 1,1 0-1,0 1 0,0-1 0,0 0 1,0 0-1,0 0 0,0 1 0,0-1 1,0 0-1,0 0 0,0 1 0,0-1 1,0 0-1,0 0 0,0 0 0,0 1 1,0-1-1,0 0 0,0 0 0,0 1 1,1-1-1,-1 0 0,0 0 0,0 0 1,0 0-1,0 1 0,0-1 0,1 1-294,-1-1 294,1 0 0,-1 0 0,0 0 1,0 0-1,0 0 0,1 0 0,-1 0 1,12-6-1671,10-17-498,-9 5 515,-1-1-1,11-22 1,-15 28 1239,22-36-1482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3:07.046"/>
    </inkml:context>
    <inkml:brush xml:id="br0">
      <inkml:brushProperty name="width" value="0.1" units="cm"/>
      <inkml:brushProperty name="height" value="0.1" units="cm"/>
    </inkml:brush>
  </inkml:definitions>
  <inkml:trace contextRef="#ctx0" brushRef="#br0">1 47 1320,'0'0'1425,"210"-7"-1385,-112-4-8,7 0-32,0 8 0,-6-5 0,-13 5-104,-18-1-160,-19 4-193,-24 0-175,-25 4-160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2:49.656"/>
    </inkml:context>
    <inkml:brush xml:id="br0">
      <inkml:brushProperty name="width" value="0.1" units="cm"/>
      <inkml:brushProperty name="height" value="0.1" units="cm"/>
    </inkml:brush>
  </inkml:definitions>
  <inkml:trace contextRef="#ctx0" brushRef="#br0">865 218 736,'0'0'2167,"-4"-5"-1771,3 3-333,0 0 0,-1 0 0,0 0 0,1 0 0,-1 0 0,0 0 0,0 1 0,0-1 0,0 0 0,-1 1 0,1 0 0,0 0 0,-1 0 0,1 0 0,-4-1 0,-49-4 982,32 7-814,0 1 1,0 1 0,0 1-1,1 1 1,-1 0-1,1 2 1,0 1 0,1 1-1,0 0 1,0 2-1,-23 15 1,18-9-14,2 1 1,-1 1-1,2 2 0,1 0 0,1 1 1,-37 49-1,32-32 72,2 0 0,1 2-1,2 1 1,-15 45 0,5 10 372,3 1 1,5 2-1,-14 146 1,3 540 3252,34-735-3339,3 0 0,2 1 0,2-1-1,3-1 1,2 0 0,1 0 0,3-1 0,44 91 0,-37-96-272,1-2-1,3-1 1,1-1 0,1-1 0,3-2 0,1-1 0,1-1 0,2-2 0,2-2 0,0-1 0,50 28 0,1-10 204,1-3 0,2-5 0,153 46 0,-114-51 74,1-5 0,157 14 0,-118-31 622,217-11 1,-312-10-1186,1-4 1,-2-2-1,134-45 0,-190 53-19,53-17 0,-2-3 0,0-3 0,-2-3 0,-2-3 0,109-77 0,-127 76 0,-3-2 0,-1-1 0,-1-3 0,-3-1 0,-1-2 0,-3-2 0,56-94 0,-55 75 0,-4-1 0,-2-1 0,-4-2 0,-2-1 0,-4-1 0,-3-1 0,-3 0 0,-3-1 0,3-95 0,-13 113 0,-2 1 0,-3-1 0,-2 1 0,-2 0 0,-26-93 0,4 64 0,-3 2 0,-4 2 0,-3 1 0,-4 2 0,-4 2 0,-2 2 0,-80-89 0,75 102 0,-3 2 0,-3 3 0,-1 3 0,-3 3 0,-3 2 0,-1 3 0,-2 3 0,-90-37 0,68 41 0,-1 5 0,-1 4 0,-2 4 0,0 4 0,-2 5 0,0 4 0,-143 1 0,197 11-195,1 1 1,-1 3-1,-72 16 1,86-12-329,1 1 1,-1 1 0,2 1-1,0 2 1,-48 31-1,29-12-3554,1 2 0,2 3-1,-65 69 1,79-73 1672,2 2 0,-39 64 0,5 16-316,21-21 704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3:07.398"/>
    </inkml:context>
    <inkml:brush xml:id="br0">
      <inkml:brushProperty name="width" value="0.1" units="cm"/>
      <inkml:brushProperty name="height" value="0.1" units="cm"/>
    </inkml:brush>
  </inkml:definitions>
  <inkml:trace contextRef="#ctx0" brushRef="#br0">1 117 1008,'0'0'1745,"185"0"-1593,-62-22-32,7 0-104,-1 0 0,-11 0-16,-7 8 0,-19 3-88,-18 7-152,-24 4-72,-13 0-177,-31 4-175,-31 32-120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3:07.729"/>
    </inkml:context>
    <inkml:brush xml:id="br0">
      <inkml:brushProperty name="width" value="0.1" units="cm"/>
      <inkml:brushProperty name="height" value="0.1" units="cm"/>
    </inkml:brush>
  </inkml:definitions>
  <inkml:trace contextRef="#ctx0" brushRef="#br0">111 59 912,'0'0'2169,"25"18"-2145,80-40-24,24 4 0,1 7 0,0-4-104,-13 8-112,-18 3-160,-19 4-137,-31 0-399</inkml:trace>
  <inkml:trace contextRef="#ctx0" brushRef="#br0" timeOffset="1">0 361 328,'0'0'2201,"210"-51"-2169,-74 18-32,6 4-16,-13 3-80,-18 5-169,-18-1-463,-31 4-296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3:08.066"/>
    </inkml:context>
    <inkml:brush xml:id="br0">
      <inkml:brushProperty name="width" value="0.1" units="cm"/>
      <inkml:brushProperty name="height" value="0.1" units="cm"/>
    </inkml:brush>
  </inkml:definitions>
  <inkml:trace contextRef="#ctx0" brushRef="#br0">7 0 280,'0'0'672,"-7"171"-584,7-87 120,7 3 16,11 8-88,1 0-104,-1-8-8,7-3-24,0-15 0,-13-11-8,6-18 8,-11-7-120,-7-11-280,0-11-232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3:08.533"/>
    </inkml:context>
    <inkml:brush xml:id="br0">
      <inkml:brushProperty name="width" value="0.1" units="cm"/>
      <inkml:brushProperty name="height" value="0.1" units="cm"/>
    </inkml:brush>
  </inkml:definitions>
  <inkml:trace contextRef="#ctx0" brushRef="#br0">0 195 936,'0'0'619,"34"-12"-550,7-4-41,8-3 39,0 3 0,69-15-1,419-38 401,-282 43-211,-248 25-252,7-1 2,-1 1 0,1 0-1,0 1 1,15 1 0,-25 0 1,0 0 0,0 0 0,0 0 1,0 0-1,0 0 0,-1 1 0,1 0 0,0 0 1,-1 0-1,1 0 0,-1 1 0,0-1 1,0 1-1,0 0 0,0 0 0,-1 0 1,5 6-1,11 23 132,-1 0-1,-2 1 1,-1 0 0,10 40-1,2 0 37,-18-51-126,67 183 148,148 287 1,-167-394-201,83 163-15,-132-248 14,-1 1 1,0 0-1,-2 1 1,1-1-1,-2 1 1,0 0-1,0-1 0,-1 22 1,-2-32 3,-1 0-1,1-1 1,-1 1 0,0 0 0,-1 0 0,1-1 0,-1 1-1,1-1 1,-1 1 0,0-1 0,-1 1 0,1-1 0,0 0-1,-1 0 1,0 0 0,0-1 0,1 1 0,-2-1-1,1 1 1,0-1 0,0 0 0,-1 0 0,-6 2 0,-10 5-1,-1-1 1,0-1 0,-22 5 0,37-10 0,-73 16-120,0-4 1,-103 6-1,-169-9-734,140-8 175,12 3 30,13-2-298</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3:24.966"/>
    </inkml:context>
    <inkml:brush xml:id="br0">
      <inkml:brushProperty name="width" value="0.1" units="cm"/>
      <inkml:brushProperty name="height" value="0.1" units="cm"/>
    </inkml:brush>
  </inkml:definitions>
  <inkml:trace contextRef="#ctx0" brushRef="#br0">117 73 88,'0'0'688,"-20"0"-336,15 1-281,0 0-1,0 0 0,0 0 1,1 0-1,-1 1 1,0 0-1,1 0 0,-7 4 1,7-4 39,0 1 1,-1-1 0,1 0-1,-1-1 1,1 1 0,-1-1 0,0 0-1,-7 1 737,28-2-558,267 11 864,521-48 175,-552 7-1179,241-19-69,-441 48 1394,-50 5-1529,192 312 1234,3 5-557,-172-271-565,-2 1 0,-2 0 0,-2 2 1,-3 0-1,-2 1 0,-3 1 0,-2 0 0,3 75 1,-1-24 127,3 84 1056,-45-182-778,0-1-372,0-1-1,-1-1 0,-35-1 1,-40 6-283,-748 92-37,495-65 366,23 19-20,56-8 99,280-47-173,0-1 1,0 0-1,0 0 0,0 1 0,0-1 1,0 0-1,0 0 0,0 0 0,0 0 1,0 0-1,0-1 0,0 1 0,0 0 1,-1 0-1,1-1 0,0 1 0,0-1 1,0 1-1,1 0 0,-1-1 0,0 0 1,0 1-1,-1-2 0,-1-22 1614,4 12-1843,-5-56 415,-3 0 0,-16-69 0,2 14-230,-17-192-331,-31-179-7060,67 483 6840,0 1 0,0 0 0,-1 0 0,-1 0-1,0 0 1,0 0 0,-1 1 0,-10-16 0,-5 1-1174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3:28.242"/>
    </inkml:context>
    <inkml:brush xml:id="br0">
      <inkml:brushProperty name="width" value="0.1" units="cm"/>
      <inkml:brushProperty name="height" value="0.1" units="cm"/>
    </inkml:brush>
  </inkml:definitions>
  <inkml:trace contextRef="#ctx0" brushRef="#br0">32 124 192,'0'0'1340,"-5"0"-1204,-22 4 5534,689-26-3131,735-40-421,-1194 62-1731,902-19 2958,-606-3-1505,-280 19 6002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3:28.910"/>
    </inkml:context>
    <inkml:brush xml:id="br0">
      <inkml:brushProperty name="width" value="0.1" units="cm"/>
      <inkml:brushProperty name="height" value="0.1" units="cm"/>
    </inkml:brush>
  </inkml:definitions>
  <inkml:trace contextRef="#ctx0" brushRef="#br0">0 0 520,'0'0'4685,"3"0"-3587,28 3-738,-1 1 1,0 2 0,0 1-1,-1 1 1,30 13-1,-37-14-239,-4 0-87,1 0 0,-1 1 0,0 1 0,-1 1 0,0 0 0,29 24 0,-38-27-20,0 1-1,0 0 1,-1 0-1,0 0 0,-1 1 1,1 0-1,-2 0 1,1 1-1,-1-1 1,-1 1-1,0 1 1,0-1-1,-1 0 1,2 13-1,-2-7 51,0-1-1,-2 0 1,0 1 0,0-1-1,-2 1 1,0 0-1,0-1 1,-2 0-1,0 1 1,0-1 0,-2 0-1,0 0 1,0-1-1,-13 23 1,1-13 162,-1 0 0,-1-2 0,-2 0 0,0-1 0,-1-1 0,-1-1 0,-26 16 0,48-34-526,-20 12 856,13-11-2653,18-29-6915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3:36.607"/>
    </inkml:context>
    <inkml:brush xml:id="br0">
      <inkml:brushProperty name="width" value="0.1" units="cm"/>
      <inkml:brushProperty name="height" value="0.1" units="cm"/>
    </inkml:brush>
  </inkml:definitions>
  <inkml:trace contextRef="#ctx0" brushRef="#br0">0 421 336,'0'0'2633,"14"22"99,-7-1-2235,0 1 0,-1-1 0,5 44-1,77 678 2904,-48-363-2189,47 977 1941,-105-767-395,10-501-2114,-22 413 2464,24-356-1324,52-146-1189,430-21-262,-415 16-545,67 2 1,-124 3 199,-2-4-9,0 1 0,-1 0 0,0-1 0,1 1-1,-1-1 1,-1 1 0,1-1 0,0 1 0,-1-1 0,0-4 0,2-3 84,11-97-14,-5 0 1,-9-157-1,-1 109-38,-34-383-453,4 170 124,25 181 41,-23-249-7,-32-452 236,49 614-520,-4-200-344,29-9 382,-15 483-333,-1 0 818,1 1 0,-1-1 0,0 1 1,1 0-1,-1 0 0,0 0 0,-4 2 1,-4-1-63,-81 1 264,-139 21 1,152-8-808,78-12-60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3:38.297"/>
    </inkml:context>
    <inkml:brush xml:id="br0">
      <inkml:brushProperty name="width" value="0.1" units="cm"/>
      <inkml:brushProperty name="height" value="0.1" units="cm"/>
    </inkml:brush>
  </inkml:definitions>
  <inkml:trace contextRef="#ctx0" brushRef="#br0">62 362 1712,'0'0'1993,"28"-29"-1833,91-95-35,-17 27 99,-80 78 6,-1-2 1,37-44-1,-54 59 514,-7 6-293,-13 11-157,-22 21-279,9 0 6,0 2-1,3 0 0,0 2 0,3 1 1,-33 66-1,-68 209 189,81-194-14,42-118-188,1 1 0,0-1 0,0 0 0,0 0 0,-1 1 0,1-1 0,0 0 0,0 1 0,0-1 0,0 1 0,0-1 0,0 0 0,0 1 0,0-1 0,0 0 0,0 1 0,0-1 0,0 0 0,0 1 0,0-1 0,0 0 0,0 1 0,0-1 0,0 0 0,0 1 0,1-1 0,-1 0 0,0 1 0,0-1 0,0 0-1,0 1 1,1-1 0,-1 0 0,0 0 0,0 1 0,1-1 0,-1 0 0,0 0 0,1 0 0,-1 1 0,0-1 0,1 0 0,-1 0 0,0 0 0,1 0 0,-1 0 0,0 1 0,1-1 0,-1 0 0,0 0 0,1 0 0,-1 0 0,0 0 0,1 0 0,-1 0 0,1 0 0,-1-1 0,0 1 0,1 0 0,-1 0 0,0 0 0,1 0 0,-1 0 0,0-1 0,1 1 0,25-10 337,35-25 26,-2-3 0,88-72 0,-62 43-234,-15 9 76,-114 129 184,25-44-360,-64 89 98,5 4 0,-82 168-1,151-268-120,1-1 0,1 2-1,-8 36 1,15-57-14,-1 1-1,1-1 1,0 1-1,0-1 0,0 1 1,0-1-1,0 1 1,0-1-1,0 1 1,0-1-1,1 1 1,-1-1-1,0 1 1,0-1-1,0 0 1,0 1-1,1-1 1,-1 1-1,0-1 0,0 1 1,1-1-1,-1 0 1,0 1-1,1-1 1,-1 0-1,1 1 1,-1-1-1,0 0 1,1 1-1,-1-1 1,1 0-1,-1 0 1,1 0-1,-1 1 0,1-1 1,-1 0-1,1 0 1,-1 0-1,0 0 1,1 0-1,-1 0 1,2 0-1,25-2-86,-21 1 82,12-3 24,0-1 0,0-1 1,-1 0-1,1-1 0,-1-1 0,26-17 0,97-73 30,-94 64-50,113-83 42,-202 156 549,-59 69-1,51-52-442,20-22 4,2 0 0,-35 53 0,56-74-130,0 0-1,1 1 0,0 0 1,1 0-1,1 1 0,0 0 1,1 0-1,1 0 1,0 0-1,-1 28 0,4-42-20,0 1-1,0 0 1,0-1-1,0 1 1,1-1-1,-1 1 1,0-1 0,1 1-1,0-1 1,-1 1-1,1-1 1,0 1-1,-1-1 1,1 0-1,0 1 1,0-1-1,0 0 1,0 0-1,0 1 1,1-1 0,-1 0-1,0 0 1,0 0-1,1-1 1,-1 1-1,0 0 1,1 0-1,-1-1 1,1 1-1,-1-1 1,3 1-1,4 1-26,1-1 0,-1 0 0,1-1 0,15 0 0,-6-1-35,0 0 54,0-1-1,0-1 1,0 0 0,-1-2 0,1 0 0,-1-1 0,0 0 0,15-10 0,9-5-12,-2-1 0,37-29 1,-44 26-55,-34 42-209,-5-4 248,-1-1 1,0 0-1,-14 17 1,-3 2-10,-163 251 241,153-221-191,3 2 0,-44 120 0,69-162-3,1 1-1,2 0 1,0 0 0,1 0 0,0 35-1,3-55 0,0 0-1,1 0 0,-1 0 0,0 0 0,1-1 0,-1 1 0,1 0 0,0 0 0,0-1 0,0 1 0,-1 0 0,1-1 0,1 1 0,-1-1 0,0 1 0,0-1 1,1 0-1,-1 1 0,0-1 0,1 0 0,-1 0 0,1 0 0,0 0 0,-1 0 0,1 0 0,0-1 0,0 1 0,-1 0 0,1-1 0,0 0 0,0 1 1,0-1-1,0 0 0,-1 0 0,4 0 0,8 0 5,0 0 0,0 0 0,-1-1 0,16-4 0,-12 1 2,0 0-1,0-2 1,0 1-1,0-2 1,20-12-1,73-50 125,-68 42-149,-3-2 50,-30 22-22,1 0 0,-1 1 0,1 0 0,0 1 0,15-7 0,-21 14-57,-6 8-61,-10 12-67,-91 114 616,65-89-299,2 1 0,3 1 0,-31 60 0,61-102-125,-62 142 130,59-130-184,1 0 1,1 1-1,1 0 0,1 0 1,-2 39-1,5-58 34,0-1 0,0 1-1,0-1 1,0 1-1,0-1 1,0 1 0,1-1-1,-1 1 1,0-1-1,0 1 1,0-1 0,1 1-1,-1-1 1,0 1 0,0-1-1,1 0 1,-1 1-1,1-1 1,-1 1 0,0-1-1,1 0 1,-1 1-1,1-1 1,-1 0 0,1 0-1,-1 1 1,0-1-1,1 0 1,-1 0 0,1 0-1,0 0 1,-1 1 0,1-1-1,22 0 10,-12-1 5,2 0 0,0 0 1,0-1 0,-1-1-1,1 0 1,-1-1 0,1 0-1,-1-1 1,-1 0-1,1-1 1,14-10 0,36-16 24,-62 32-37,0 0 1,1 0 0,-1 0 0,0 0 0,0 0 0,1 0-1,-1 1 1,0-1 0,0 0 0,0 0 0,1 0-1,-1 0 1,0 0 0,0 0 0,0 0 0,1 0 0,-1 1-1,0-1 1,0 0 0,0 0 0,0 0 0,1 0 0,-1 1-1,0-1 1,0 0 0,0 0 0,0 0 0,0 0-1,0 1 1,0-1 0,1 0 0,-1 0 0,0 1 0,0-1-1,0 0 1,0 0 0,0 0 0,0 1 0,0-1-1,0 0 1,0 0 0,0 1 0,0-1 0,0 0 0,-1 0-1,1 0 1,0 1 0,0-1 0,0 0 0,0 0-1,0 0 1,0 1 0,0-1 0,-1 0 0,1 0 0,0 0-1,0 1 1,0-1 0,0 0 0,-1 0 0,1 0 0,0 0-1,0 0 1,-1 0 0,-8 21 4,-84 141 366,-32 63 111,101-175-305,2 2 0,-26 87 0,43-119-217,0-7 29,1 1-1,1-1 1,0 1-1,1 0 0,0 0 1,1 0-1,1 0 1,2 20-1,-2-33 8,1-1 0,0 1 0,-1 0 0,1 0 0,0 0 0,0 0 0,0-1 0,0 1 0,-1 0 0,1-1 0,0 1 0,0-1 0,0 1 0,1-1 0,-1 0 0,0 1 0,0-1 0,0 0 0,0 0 0,0 0 0,0 1 0,0-1 0,0 0 0,1-1 0,-1 1 0,0 0 0,0 0 0,0 0 0,2-1 0,4 0-27,10 1 4,0-1 0,-1-1 1,1-1-1,0 0 0,-1-2 1,26-9-1,1-4-79,42-27-1,-26 14 130,-38 19-17,-15 8-18,0 0-1,1 0 1,-1 1-1,1 0 1,0 0-1,0 1 1,1 0-1,10-3 1,-17 13-115,-3 38 488,-3 0 1,-18 78-1,12-77-45,3 0 0,-4 86 0,12-89-391,0 15 149,0-18-3377,-8-22-3119,-17 3 4608,20-17 1218,-31 21-1342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2:50.244"/>
    </inkml:context>
    <inkml:brush xml:id="br0">
      <inkml:brushProperty name="width" value="0.1" units="cm"/>
      <inkml:brushProperty name="height" value="0.1" units="cm"/>
    </inkml:brush>
  </inkml:definitions>
  <inkml:trace contextRef="#ctx0" brushRef="#br0">0 1 2473,'0'0'8285,"17"41"-6244,-1 1-1509,-1 2 27,3 0 1,2-2-1,1 0 0,35 49 0,13 4 598,5-3-1,92 88 0,71 37-1803,-234-213 1539,9 5-1635,27-16-15080,-31-26 14356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2:50.573"/>
    </inkml:context>
    <inkml:brush xml:id="br0">
      <inkml:brushProperty name="width" value="0.1" units="cm"/>
      <inkml:brushProperty name="height" value="0.1" units="cm"/>
    </inkml:brush>
  </inkml:definitions>
  <inkml:trace contextRef="#ctx0" brushRef="#br0">982 1 1704,'0'0'2330,"-35"5"-1210,-115 22 534,139-25-1419,1 1 1,0 1-1,0 0 0,0 1 1,0 0-1,1 0 0,0 1 1,0 0-1,1 0 0,-1 1 1,-8 10-1,-4 2 273,-170 178 2288,147-146-3553,-2-1-1,-2-2 0,-98 73 0,131-112-190,0-1 1,-1-1-1,0 0 1,0-1-1,-21 5 1,-26 5-1289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2:51.444"/>
    </inkml:context>
    <inkml:brush xml:id="br0">
      <inkml:brushProperty name="width" value="0.1" units="cm"/>
      <inkml:brushProperty name="height" value="0.1" units="cm"/>
    </inkml:brush>
  </inkml:definitions>
  <inkml:trace contextRef="#ctx0" brushRef="#br0">1 110 624,'0'0'1268,"29"0"-739,270-13-3,978-43 1712,14 51 208,127-1-832,-1136-8-1131,10 2-1014,-576 11-6346,159-2 5317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2:53.380"/>
    </inkml:context>
    <inkml:brush xml:id="br0">
      <inkml:brushProperty name="width" value="0.1" units="cm"/>
      <inkml:brushProperty name="height" value="0.1" units="cm"/>
    </inkml:brush>
  </inkml:definitions>
  <inkml:trace contextRef="#ctx0" brushRef="#br0">1 154 1184,'0'0'2894,"4"0"-2615,188-15 467,-78 4-404,605-69 712,-567 60-1060,-96 15-1307,58 1-1,-112 4 1169,-2 0 99,1 0 1,-1 0-1,1 0 0,-1 0 0,0 0 0,1 0 0,-1 0 1,1 0-1,-1 0 0,0 0 0,1 0 0,-1 0 0,0 0 1,1 0-1,-1 0 0,0-1 0,1 1 0,-1 0 0,0 0 1,1 0-1,-1-1 0,0 1 0,1 0 0,-1 0 0,0-1 1,0 1-1,1 0 0,-1-1 0,0 1 0,0 0 0,1-1 1,-1 1-1,0 0 0,0-1 0,0 1 0,0 0 0,0-1 1,0 0-1,6-9-1168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2:53.712"/>
    </inkml:context>
    <inkml:brush xml:id="br0">
      <inkml:brushProperty name="width" value="0.1" units="cm"/>
      <inkml:brushProperty name="height" value="0.1" units="cm"/>
    </inkml:brush>
  </inkml:definitions>
  <inkml:trace contextRef="#ctx0" brushRef="#br0">56 1 416,'0'0'3854,"-12"0"-3420,-9 0-328,-1-1 6,42 4 132,35 2 53,-1 3 0,82 22-1,-110-22-302,1 1 0,-1 1 0,-1 1 0,0 2 0,0 0-1,42 32 1,-62-41 5,0 0 1,-1 0-1,1 1 0,-1 0 0,0 0 0,0 0 0,-1 0 0,1 0 0,-1 1 1,4 9-1,-6-12 10,0 1-1,-1-1 1,1 1 0,0-1 0,-1 1 0,0-1-1,0 1 1,0-1 0,0 1 0,-1-1 0,1 1-1,-1-1 1,0 1 0,0-1 0,0 0 0,0 1-1,-1-1 1,1 0 0,-1 0 0,0 0 0,-3 4-1,-12 11 12,-1-1 1,-1-1-1,0 0 0,-1-2 0,-1 0 0,0-1 1,-40 17-1,50-25-96,9-4-2,0 1 0,0-1 0,0 0 1,-1 0-1,1 0 0,0 0 0,-1-1 1,1 1-1,-1-1 0,1 1 0,-1-1 0,1 0 1,-1 0-1,1 0 0,-5 0 0,1-8-1149,0-17-264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03:22:56.054"/>
    </inkml:context>
    <inkml:brush xml:id="br0">
      <inkml:brushProperty name="width" value="0.1" units="cm"/>
      <inkml:brushProperty name="height" value="0.1" units="cm"/>
    </inkml:brush>
  </inkml:definitions>
  <inkml:trace contextRef="#ctx0" brushRef="#br0">128 195 544,'0'0'1343,"-16"11"-1186,12-8-147,-4 2 24,0 0 0,1 0 0,0 1 0,0 0 0,0 0 0,1 1 0,0-1 0,0 2 0,1-1 0,0 0 0,0 1 0,0 0 0,1 0 0,1 1 0,-1-1 0,1 1 0,-2 12 0,2-2 57,1 1 0,1 31 0,1-47-83,0 1 1,0 0 0,1-1 0,-1 1 0,1-1 0,0 1-1,1-1 1,-1 1 0,1-1 0,0 0 0,0 0 0,0 0-1,0 0 1,1 0 0,0 0 0,3 4 0,1-3-4,0-1 0,-1 1 0,2-1 0,-1-1 0,0 1 0,1-1 0,0 0 0,-1-1 0,1 0 0,0 0 0,0-1 1,0 0-1,1 0 0,-1-1 0,0 0 0,0 0 0,0-1 0,0 0 0,0-1 0,0 1 0,0-2 0,0 1 0,0-1 0,-1 0 1,0-1-1,1 1 0,-1-2 0,0 1 0,-1-1 0,1 0 0,-1 0 0,0-1 0,0 1 0,-1-1 0,9-12 0,1-5 1,-1 0 0,-1-1-1,-1-1 1,13-39 0,-21 51-1,0 0-1,-1-1 1,-1 1-1,0-1 1,0 1 0,-2-1-1,1 0 1,-2 0 0,0 1-1,-1-1 1,-3-14-1,3 21 0,-1-1-1,-1 1 1,1 0-1,-1 0 0,0 1 1,-1-1-1,1 1 0,-1 0 1,-1 0-1,1 0 1,-1 1-1,0 0 0,0 0 1,-1 0-1,1 1 1,-1 0-1,0 0 0,-9-3 1,5 2-5,-1 1 0,1 0 1,-1 1-1,1 0 0,-1 1 1,0 0-1,0 1 0,0 1 0,0-1 1,0 2-1,-18 2 0,24-1-12,1 0-1,-1 1 0,1-1 1,-1 1-1,1 0 0,0 1 1,0-1-1,0 1 0,1 0 1,0 0-1,-1 1 0,1-1 1,1 1-1,-1 0 0,1 0 0,-1 0 1,1 0-1,1 0 0,-1 1 1,1 0-1,0-1 0,0 1 1,0 6-1,-2 3-194,1-1 0,0 1 0,1-1 0,1 1 0,0 0 0,1 0 0,0 0 0,4 17 0,6-5-899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7F30B-65A4-47A6-B5DF-0CC03F3F9D3B}" type="datetimeFigureOut">
              <a:t>3/24/2022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AA6C2-3ED3-4BD4-AB1E-2A382F0DA5D0}" type="slidenum">
              <a:t>‹#›</a:t>
            </a:fld>
            <a:endParaRPr lang="es-ES"/>
          </a:p>
        </p:txBody>
      </p:sp>
    </p:spTree>
    <p:extLst>
      <p:ext uri="{BB962C8B-B14F-4D97-AF65-F5344CB8AC3E}">
        <p14:creationId xmlns:p14="http://schemas.microsoft.com/office/powerpoint/2010/main" val="2285254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1</a:t>
            </a:fld>
            <a:endParaRPr lang="en-US"/>
          </a:p>
        </p:txBody>
      </p:sp>
    </p:spTree>
    <p:extLst>
      <p:ext uri="{BB962C8B-B14F-4D97-AF65-F5344CB8AC3E}">
        <p14:creationId xmlns:p14="http://schemas.microsoft.com/office/powerpoint/2010/main" val="1020925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cs typeface="Calibri"/>
              </a:rPr>
              <a:t>Tenga en cuenta que la compatibilidad con IPv6 varía entre los dispositivos Junos. Asegúrese de consultar la documentación técnica de su producto específico para obtener información de soporte.</a:t>
            </a:r>
            <a:endParaRPr lang="en-U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10</a:t>
            </a:fld>
            <a:endParaRPr lang="es-ES"/>
          </a:p>
        </p:txBody>
      </p:sp>
    </p:spTree>
    <p:extLst>
      <p:ext uri="{BB962C8B-B14F-4D97-AF65-F5344CB8AC3E}">
        <p14:creationId xmlns:p14="http://schemas.microsoft.com/office/powerpoint/2010/main" val="3664069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El ejemplo que se muestra </a:t>
            </a:r>
            <a:r>
              <a:rPr lang="es-ES" dirty="0" err="1">
                <a:cs typeface="Calibri"/>
              </a:rPr>
              <a:t>muestra</a:t>
            </a:r>
            <a:r>
              <a:rPr lang="es-ES" dirty="0">
                <a:cs typeface="Calibri"/>
              </a:rPr>
              <a:t> los pasos de verificación básicos para determinar el funcionamiento adecuado del enrutamiento estático.</a:t>
            </a:r>
          </a:p>
        </p:txBody>
      </p:sp>
      <p:sp>
        <p:nvSpPr>
          <p:cNvPr id="4" name="Marcador de número de diapositiva 3"/>
          <p:cNvSpPr>
            <a:spLocks noGrp="1"/>
          </p:cNvSpPr>
          <p:nvPr>
            <p:ph type="sldNum" sz="quarter" idx="5"/>
          </p:nvPr>
        </p:nvSpPr>
        <p:spPr/>
        <p:txBody>
          <a:bodyPr/>
          <a:lstStyle/>
          <a:p>
            <a:fld id="{4D0AA6C2-3ED3-4BD4-AB1E-2A382F0DA5D0}" type="slidenum">
              <a:t>11</a:t>
            </a:fld>
            <a:endParaRPr lang="es-ES"/>
          </a:p>
        </p:txBody>
      </p:sp>
    </p:spTree>
    <p:extLst>
      <p:ext uri="{BB962C8B-B14F-4D97-AF65-F5344CB8AC3E}">
        <p14:creationId xmlns:p14="http://schemas.microsoft.com/office/powerpoint/2010/main" val="1576680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Puede usar </a:t>
            </a:r>
            <a:r>
              <a:rPr lang="es-ES" b="1" dirty="0">
                <a:cs typeface="Calibri"/>
              </a:rPr>
              <a:t>show </a:t>
            </a:r>
            <a:r>
              <a:rPr lang="es-ES" b="1" dirty="0" err="1">
                <a:cs typeface="Calibri"/>
              </a:rPr>
              <a:t>route</a:t>
            </a:r>
            <a:r>
              <a:rPr lang="es-ES" b="1" dirty="0">
                <a:cs typeface="Calibri"/>
              </a:rPr>
              <a:t> </a:t>
            </a:r>
            <a:r>
              <a:rPr lang="es-ES" b="1" dirty="0" err="1">
                <a:cs typeface="Calibri"/>
              </a:rPr>
              <a:t>protocol</a:t>
            </a:r>
            <a:r>
              <a:rPr lang="es-ES" b="1" dirty="0">
                <a:cs typeface="Calibri"/>
              </a:rPr>
              <a:t> </a:t>
            </a:r>
            <a:r>
              <a:rPr lang="es-ES" b="1" dirty="0" err="1">
                <a:cs typeface="Calibri"/>
              </a:rPr>
              <a:t>static</a:t>
            </a:r>
            <a:r>
              <a:rPr lang="es-ES" b="1" dirty="0">
                <a:cs typeface="Calibri"/>
              </a:rPr>
              <a:t> </a:t>
            </a:r>
            <a:r>
              <a:rPr lang="es-ES" dirty="0">
                <a:cs typeface="Calibri"/>
              </a:rPr>
              <a:t>para mostrar rutas estáticas y la utilidad ping para verificar la accesibilidad de un extremo a otro.</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12</a:t>
            </a:fld>
            <a:endParaRPr lang="es-ES"/>
          </a:p>
        </p:txBody>
      </p:sp>
    </p:spTree>
    <p:extLst>
      <p:ext uri="{BB962C8B-B14F-4D97-AF65-F5344CB8AC3E}">
        <p14:creationId xmlns:p14="http://schemas.microsoft.com/office/powerpoint/2010/main" val="3630599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De forma predeterminada, Junos OS requiere que se pueda acceder a la dirección IP del siguiente salto de las rutas estáticas mediante una ruta directa.</a:t>
            </a:r>
          </a:p>
          <a:p>
            <a:endParaRPr lang="es-ES" dirty="0">
              <a:cs typeface="Calibri"/>
            </a:endParaRPr>
          </a:p>
          <a:p>
            <a:r>
              <a:rPr lang="es-ES" dirty="0">
                <a:cs typeface="Calibri"/>
              </a:rPr>
              <a:t>A diferencia del software de otros proveedores, Junos OS no realiza búsquedas recursivas de los próximos saltos de forma predeterminada.</a:t>
            </a:r>
          </a:p>
          <a:p>
            <a:endParaRPr lang="es-ES" dirty="0">
              <a:cs typeface="Calibri"/>
            </a:endParaRPr>
          </a:p>
          <a:p>
            <a:r>
              <a:rPr lang="es-ES" dirty="0">
                <a:cs typeface="Calibri"/>
              </a:rPr>
              <a:t>Como se ilustra, puede modificar el comportamiento predeterminado de la resolución del siguiente salto mediante la opción </a:t>
            </a:r>
            <a:r>
              <a:rPr lang="es-ES" dirty="0" err="1">
                <a:cs typeface="Calibri"/>
              </a:rPr>
              <a:t>resoLve</a:t>
            </a:r>
            <a:r>
              <a:rPr lang="es-ES" dirty="0">
                <a:cs typeface="Calibri"/>
              </a:rPr>
              <a:t> CLI.</a:t>
            </a:r>
          </a:p>
          <a:p>
            <a:endParaRPr lang="es-ES" dirty="0">
              <a:cs typeface="Calibri"/>
            </a:endParaRPr>
          </a:p>
          <a:p>
            <a:r>
              <a:rPr lang="es-ES" dirty="0">
                <a:cs typeface="Calibri"/>
              </a:rPr>
              <a:t>Además de la opción resolver CLI, también se requiere una ruta al próximo salto indirecto.</a:t>
            </a:r>
          </a:p>
          <a:p>
            <a:endParaRPr lang="es-ES" dirty="0">
              <a:cs typeface="Calibri"/>
            </a:endParaRPr>
          </a:p>
          <a:p>
            <a:r>
              <a:rPr lang="es-ES" dirty="0">
                <a:cs typeface="Calibri"/>
              </a:rPr>
              <a:t>Los próximos saltos indirectos se pueden resolver mediante otra ruta estática o mediante un protocolo de enrutamiento dinámico.</a:t>
            </a:r>
          </a:p>
          <a:p>
            <a:endParaRPr lang="es-ES" dirty="0">
              <a:cs typeface="Calibri"/>
            </a:endParaRPr>
          </a:p>
          <a:p>
            <a:r>
              <a:rPr lang="es-ES" dirty="0">
                <a:cs typeface="Calibri"/>
              </a:rPr>
              <a:t>Se recomienda utilizar el protocolo de enrutamiento dinámico como método de resolución, siempre que sea posible.</a:t>
            </a:r>
          </a:p>
          <a:p>
            <a:endParaRPr lang="es-ES" dirty="0">
              <a:cs typeface="Calibri"/>
            </a:endParaRPr>
          </a:p>
          <a:p>
            <a:r>
              <a:rPr lang="es-ES" dirty="0">
                <a:cs typeface="Calibri"/>
              </a:rPr>
              <a:t>El uso de un protocolo de enrutamiento dinámico, en lugar de una ruta estática para resolver los siguientes saltos indirectos, elimina dinámicamente la ruta estática si el siguiente salto indirecto deja de estar disponible.</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13</a:t>
            </a:fld>
            <a:endParaRPr lang="es-ES"/>
          </a:p>
        </p:txBody>
      </p:sp>
    </p:spTree>
    <p:extLst>
      <p:ext uri="{BB962C8B-B14F-4D97-AF65-F5344CB8AC3E}">
        <p14:creationId xmlns:p14="http://schemas.microsoft.com/office/powerpoint/2010/main" val="962163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La opción de siguiente salto calificado permite preferencias independientes para rutas estáticas al mismo destino.</a:t>
            </a:r>
          </a:p>
          <a:p>
            <a:endParaRPr lang="es-ES" dirty="0">
              <a:cs typeface="Calibri"/>
            </a:endParaRPr>
          </a:p>
          <a:p>
            <a:r>
              <a:rPr lang="es-ES" dirty="0">
                <a:cs typeface="Calibri"/>
              </a:rPr>
              <a:t>En la configuración de muestra, el siguiente salto 172.30.25.21 asume la preferencia de ruta estática predeterminada de 5, mientras que el siguiente salto calificado 172130.255 usa la preferencia de ruta definida de 7. Todo el tráfico que usa esta ruta estática usa 172.30.25.1 siguiente: hop a menos que no esté disponible. Si el siguiente salto 172.30.25.1 deja de estar disponible, el dispositivo utiliza el siguiente salto 172.30.25.5.</a:t>
            </a:r>
          </a:p>
          <a:p>
            <a:endParaRPr lang="es-ES" dirty="0">
              <a:cs typeface="Calibri"/>
            </a:endParaRPr>
          </a:p>
          <a:p>
            <a:r>
              <a:rPr lang="es-ES" dirty="0">
                <a:cs typeface="Calibri"/>
              </a:rPr>
              <a:t>Algunos proveedores se refieren a esta implementación como una ruta estática flotante.</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14</a:t>
            </a:fld>
            <a:endParaRPr lang="es-ES"/>
          </a:p>
        </p:txBody>
      </p:sp>
    </p:spTree>
    <p:extLst>
      <p:ext uri="{BB962C8B-B14F-4D97-AF65-F5344CB8AC3E}">
        <p14:creationId xmlns:p14="http://schemas.microsoft.com/office/powerpoint/2010/main" val="11476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15</a:t>
            </a:fld>
            <a:endParaRPr lang="es-ES"/>
          </a:p>
        </p:txBody>
      </p:sp>
    </p:spTree>
    <p:extLst>
      <p:ext uri="{BB962C8B-B14F-4D97-AF65-F5344CB8AC3E}">
        <p14:creationId xmlns:p14="http://schemas.microsoft.com/office/powerpoint/2010/main" val="648402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16</a:t>
            </a:fld>
            <a:endParaRPr lang="es-ES"/>
          </a:p>
        </p:txBody>
      </p:sp>
    </p:spTree>
    <p:extLst>
      <p:ext uri="{BB962C8B-B14F-4D97-AF65-F5344CB8AC3E}">
        <p14:creationId xmlns:p14="http://schemas.microsoft.com/office/powerpoint/2010/main" val="3794487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17</a:t>
            </a:fld>
            <a:endParaRPr lang="en-US"/>
          </a:p>
        </p:txBody>
      </p:sp>
    </p:spTree>
    <p:extLst>
      <p:ext uri="{BB962C8B-B14F-4D97-AF65-F5344CB8AC3E}">
        <p14:creationId xmlns:p14="http://schemas.microsoft.com/office/powerpoint/2010/main" val="1514762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El enrutamiento estático es ideal en redes pequeñas donde solo existen unas pocas rutas o en redes donde es necesario un control absoluto del enrutamiento.</a:t>
            </a:r>
          </a:p>
          <a:p>
            <a:endParaRPr lang="es-ES" dirty="0">
              <a:cs typeface="Calibri"/>
            </a:endParaRPr>
          </a:p>
          <a:p>
            <a:r>
              <a:rPr lang="es-ES" dirty="0">
                <a:cs typeface="Calibri"/>
              </a:rPr>
              <a:t>Sin embargo, el enrutamiento estático tiene ciertos inconvenientes que pueden hacer que sea engorroso y difícil de administrar en entornos grandes, donde el crecimiento y el cambio son constantes.</a:t>
            </a:r>
          </a:p>
          <a:p>
            <a:endParaRPr lang="es-ES" dirty="0">
              <a:cs typeface="Calibri"/>
            </a:endParaRPr>
          </a:p>
          <a:p>
            <a:r>
              <a:rPr lang="es-ES" dirty="0">
                <a:cs typeface="Calibri"/>
              </a:rPr>
              <a:t>Para redes grandes o redes que cambian regularmente, el enrutamiento dinámico puede ser la mejor opción.</a:t>
            </a:r>
          </a:p>
          <a:p>
            <a:endParaRPr lang="es-ES" dirty="0">
              <a:cs typeface="Calibri"/>
            </a:endParaRPr>
          </a:p>
          <a:p>
            <a:r>
              <a:rPr lang="es-ES" dirty="0">
                <a:cs typeface="Calibri"/>
              </a:rPr>
              <a:t>Con el enrutamiento dinámico, configura las interfaces de red para participar en un protocolo de enrutamiento.</a:t>
            </a:r>
          </a:p>
          <a:p>
            <a:endParaRPr lang="es-ES" dirty="0">
              <a:cs typeface="Calibri"/>
            </a:endParaRPr>
          </a:p>
          <a:p>
            <a:r>
              <a:rPr lang="es-ES" dirty="0">
                <a:cs typeface="Calibri"/>
              </a:rPr>
              <a:t>Los dispositivos que ejecutan protocolos de enrutamiento pueden aprender dinámicamente información de enrutamiento entre sí. Cuando un dispositivo agrega o elimina información de enrutamiento para un dispositivo participante, todos los demás dispositivos se actualizan automáticamente.</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18</a:t>
            </a:fld>
            <a:endParaRPr lang="es-ES"/>
          </a:p>
        </p:txBody>
      </p:sp>
    </p:spTree>
    <p:extLst>
      <p:ext uri="{BB962C8B-B14F-4D97-AF65-F5344CB8AC3E}">
        <p14:creationId xmlns:p14="http://schemas.microsoft.com/office/powerpoint/2010/main" val="611077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El enrutamiento dinámico resuelve muchas de las limitaciones y desventajas del enrutamiento estático. Algunos de los beneficios generales del enrutamiento dinámico incluyen:</a:t>
            </a:r>
          </a:p>
          <a:p>
            <a:endParaRPr lang="es-ES" dirty="0">
              <a:cs typeface="Calibri"/>
            </a:endParaRPr>
          </a:p>
          <a:p>
            <a:r>
              <a:rPr lang="es-ES" dirty="0">
                <a:cs typeface="Calibri"/>
              </a:rPr>
              <a:t>- Menor sobrecarga administrativa: el dispositivo aprende la información de enrutamiento automáticamente, lo que elimina la necesidad de una definición de ruta manual.</a:t>
            </a:r>
          </a:p>
          <a:p>
            <a:endParaRPr lang="es-ES" dirty="0">
              <a:cs typeface="Calibri"/>
            </a:endParaRPr>
          </a:p>
          <a:p>
            <a:r>
              <a:rPr lang="es-ES" dirty="0">
                <a:cs typeface="Calibri"/>
              </a:rPr>
              <a:t>- Mayor disponibilidad de la red: durante situaciones de falla, el enrutamiento dinámico puede redirigir el tráfico alrededor de la falla automáticamente, ya que la capacidad de reaccionar ante las fallas cuando ocurren puede proporcionar un mayor tiempo de actividad de la red.</a:t>
            </a:r>
          </a:p>
          <a:p>
            <a:endParaRPr lang="es-ES" dirty="0">
              <a:cs typeface="Calibri"/>
            </a:endParaRPr>
          </a:p>
          <a:p>
            <a:r>
              <a:rPr lang="es-ES" dirty="0">
                <a:cs typeface="Calibri"/>
              </a:rPr>
              <a:t>- Mayor escalabilidad de la red: el dispositivo gestiona de manera eficiente el crecimiento de la red mediante el aprendizaje dinámico de rutas y el cálculo de las mejores rutas a través de una red.</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19</a:t>
            </a:fld>
            <a:endParaRPr lang="es-ES"/>
          </a:p>
        </p:txBody>
      </p:sp>
    </p:spTree>
    <p:extLst>
      <p:ext uri="{BB962C8B-B14F-4D97-AF65-F5344CB8AC3E}">
        <p14:creationId xmlns:p14="http://schemas.microsoft.com/office/powerpoint/2010/main" val="2008690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2</a:t>
            </a:fld>
            <a:endParaRPr lang="en-US"/>
          </a:p>
        </p:txBody>
      </p:sp>
    </p:spTree>
    <p:extLst>
      <p:ext uri="{BB962C8B-B14F-4D97-AF65-F5344CB8AC3E}">
        <p14:creationId xmlns:p14="http://schemas.microsoft.com/office/powerpoint/2010/main" val="1822509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Resumir los puntos clave relacionados con los protocolos de enrutamiento dinámico. Los protocolos de puerta de enlace interior (IGP) operan dentro de un único sistema autónomo. La administración de red única proporciona una política de enrutamiento única y un uso flexible de los recursos de la red. Los ejemplos de IGP incluyen RIP, </a:t>
            </a:r>
            <a:r>
              <a:rPr lang="es-ES" dirty="0" err="1">
                <a:cs typeface="Calibri"/>
              </a:rPr>
              <a:t>lS</a:t>
            </a:r>
            <a:r>
              <a:rPr lang="es-ES" dirty="0">
                <a:cs typeface="Calibri"/>
              </a:rPr>
              <a:t>-IS y OSPF.</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20</a:t>
            </a:fld>
            <a:endParaRPr lang="es-ES"/>
          </a:p>
        </p:txBody>
      </p:sp>
    </p:spTree>
    <p:extLst>
      <p:ext uri="{BB962C8B-B14F-4D97-AF65-F5344CB8AC3E}">
        <p14:creationId xmlns:p14="http://schemas.microsoft.com/office/powerpoint/2010/main" val="3376248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cs typeface="Calibri"/>
              </a:rPr>
              <a:t>Los protocolos de puerta de enlace exterior (EGP) operan entre diferentes sistemas autónomos. En general, los EGP son utilizados por entidades administrativas independientes para comunicarse entre infraestructuras de red independientes. El EGP actual que se utiliza es BGP.</a:t>
            </a:r>
            <a:endParaRPr lang="en-U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21</a:t>
            </a:fld>
            <a:endParaRPr lang="es-ES"/>
          </a:p>
        </p:txBody>
      </p:sp>
    </p:spTree>
    <p:extLst>
      <p:ext uri="{BB962C8B-B14F-4D97-AF65-F5344CB8AC3E}">
        <p14:creationId xmlns:p14="http://schemas.microsoft.com/office/powerpoint/2010/main" val="1590476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22</a:t>
            </a:fld>
            <a:endParaRPr lang="es-ES"/>
          </a:p>
        </p:txBody>
      </p:sp>
    </p:spTree>
    <p:extLst>
      <p:ext uri="{BB962C8B-B14F-4D97-AF65-F5344CB8AC3E}">
        <p14:creationId xmlns:p14="http://schemas.microsoft.com/office/powerpoint/2010/main" val="2617914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23</a:t>
            </a:fld>
            <a:endParaRPr lang="en-US"/>
          </a:p>
        </p:txBody>
      </p:sp>
    </p:spTree>
    <p:extLst>
      <p:ext uri="{BB962C8B-B14F-4D97-AF65-F5344CB8AC3E}">
        <p14:creationId xmlns:p14="http://schemas.microsoft.com/office/powerpoint/2010/main" val="1665954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OSPF es un protocolo de enrutamiento de estado de enlace diseñado para su uso dentro de un sistema autónomo (AS). </a:t>
            </a:r>
          </a:p>
          <a:p>
            <a:endParaRPr lang="es-ES" dirty="0">
              <a:cs typeface="Calibri"/>
            </a:endParaRPr>
          </a:p>
          <a:p>
            <a:r>
              <a:rPr lang="es-ES" dirty="0">
                <a:cs typeface="Calibri"/>
              </a:rPr>
              <a:t>Un AS es un conjunto de dispositivos de enrutamiento que son administrados por una sola organización o corporación.</a:t>
            </a:r>
          </a:p>
          <a:p>
            <a:endParaRPr lang="es-ES" dirty="0">
              <a:cs typeface="Calibri"/>
            </a:endParaRPr>
          </a:p>
          <a:p>
            <a:r>
              <a:rPr lang="es-ES" dirty="0">
                <a:cs typeface="Calibri"/>
              </a:rPr>
              <a:t>OSPF es un protocolo de puerta de enlace interior (IGP). Los </a:t>
            </a:r>
            <a:r>
              <a:rPr lang="es-ES" dirty="0" err="1">
                <a:cs typeface="Calibri"/>
              </a:rPr>
              <a:t>lGP</a:t>
            </a:r>
            <a:r>
              <a:rPr lang="es-ES" dirty="0">
                <a:cs typeface="Calibri"/>
              </a:rPr>
              <a:t> están diseñados para facilitar la comunicación de rutas entre enrutadores dentro del mismo AS.</a:t>
            </a:r>
          </a:p>
          <a:p>
            <a:endParaRPr lang="es-E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24</a:t>
            </a:fld>
            <a:endParaRPr lang="es-ES"/>
          </a:p>
        </p:txBody>
      </p:sp>
    </p:spTree>
    <p:extLst>
      <p:ext uri="{BB962C8B-B14F-4D97-AF65-F5344CB8AC3E}">
        <p14:creationId xmlns:p14="http://schemas.microsoft.com/office/powerpoint/2010/main" val="4241546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Los protocolos de estado de enlace permiten una </a:t>
            </a:r>
            <a:r>
              <a:rPr lang="es-ES" dirty="0" err="1">
                <a:cs typeface="Calibri"/>
              </a:rPr>
              <a:t>reconvergencia</a:t>
            </a:r>
            <a:r>
              <a:rPr lang="es-ES" dirty="0">
                <a:cs typeface="Calibri"/>
              </a:rPr>
              <a:t> más rápida, admiten interredes más grandes y son menos susceptibles a la información de enrutamiento insuficiente que los protocolos de vector de distancia, como RIP.</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25</a:t>
            </a:fld>
            <a:endParaRPr lang="es-ES"/>
          </a:p>
        </p:txBody>
      </p:sp>
    </p:spTree>
    <p:extLst>
      <p:ext uri="{BB962C8B-B14F-4D97-AF65-F5344CB8AC3E}">
        <p14:creationId xmlns:p14="http://schemas.microsoft.com/office/powerpoint/2010/main" val="326645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cs typeface="Calibri"/>
              </a:rPr>
              <a:t>Los dispositivos que ejecutan OSPF envían información sobre sus enlaces de red y el estado de esos enlaces a otros enrutadores en el AS. Esta información se transmite de manera confiable a todos los demás enrutadores en el AS por medio de anuncios de estado de enlace (LSA). Los otros enrutadores reciben esta información y cada enrutador la almacena localmente. Este conjunto total de información ahora contiene todos los enlaces posibles en la red.</a:t>
            </a:r>
            <a:endParaRPr lang="en-U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26</a:t>
            </a:fld>
            <a:endParaRPr lang="es-ES"/>
          </a:p>
        </p:txBody>
      </p:sp>
    </p:spTree>
    <p:extLst>
      <p:ext uri="{BB962C8B-B14F-4D97-AF65-F5344CB8AC3E}">
        <p14:creationId xmlns:p14="http://schemas.microsoft.com/office/powerpoint/2010/main" val="3908196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Además de inundar LSA y descubrir vecinos, una tercera tarea importante del protocolo de enrutamiento de estado de enlace es establecer la base de datos de estado de enlace (LSDB).</a:t>
            </a:r>
          </a:p>
          <a:p>
            <a:endParaRPr lang="es-ES" dirty="0">
              <a:cs typeface="Calibri"/>
            </a:endParaRPr>
          </a:p>
          <a:p>
            <a:r>
              <a:rPr lang="es-ES" dirty="0">
                <a:cs typeface="Calibri"/>
              </a:rPr>
              <a:t>La base de datos de estado de enlace o topológica almacena los LSA como una serie de registros.</a:t>
            </a:r>
          </a:p>
          <a:p>
            <a:endParaRPr lang="es-ES" dirty="0">
              <a:cs typeface="Calibri"/>
            </a:endParaRPr>
          </a:p>
          <a:p>
            <a:r>
              <a:rPr lang="es-ES" dirty="0">
                <a:cs typeface="Calibri"/>
              </a:rPr>
              <a:t>La información importante para el proceso de determinación de la ruta más corta es la identificación del enrutador publicitario, sus redes conectadas y enrutadores vecinos, y el costo asociado con esas redes o vecinos.</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27</a:t>
            </a:fld>
            <a:endParaRPr lang="es-ES"/>
          </a:p>
        </p:txBody>
      </p:sp>
    </p:spTree>
    <p:extLst>
      <p:ext uri="{BB962C8B-B14F-4D97-AF65-F5344CB8AC3E}">
        <p14:creationId xmlns:p14="http://schemas.microsoft.com/office/powerpoint/2010/main" val="4259310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OSPF utiliza el algoritmo de ruta más corta primero (SPF), también llamado algoritmo de Dijkstra, para calcular las rutas más cortas a todos los destinos. Realiza este cálculo calculando un árbol de rutas más cortas de forma incremental y eligiendo el mejor candidato de ese árbol.</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28</a:t>
            </a:fld>
            <a:endParaRPr lang="es-ES"/>
          </a:p>
        </p:txBody>
      </p:sp>
    </p:spTree>
    <p:extLst>
      <p:ext uri="{BB962C8B-B14F-4D97-AF65-F5344CB8AC3E}">
        <p14:creationId xmlns:p14="http://schemas.microsoft.com/office/powerpoint/2010/main" val="3183223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OSPF utiliza áreas para permitir una organización jerárquica y facilitar la escalabilidad.</a:t>
            </a:r>
          </a:p>
          <a:p>
            <a:endParaRPr lang="es-ES" dirty="0">
              <a:cs typeface="Calibri"/>
            </a:endParaRPr>
          </a:p>
          <a:p>
            <a:r>
              <a:rPr lang="es-ES" dirty="0">
                <a:cs typeface="Calibri"/>
              </a:rPr>
              <a:t>Un área OSPF es un grupo lógico de enrutadores. El software puede resumir la información de enrutamiento de un área OSPF y el dispositivo puede pasarla al resto de la red.</a:t>
            </a:r>
          </a:p>
          <a:p>
            <a:endParaRPr lang="es-ES" dirty="0">
              <a:cs typeface="Calibri"/>
            </a:endParaRPr>
          </a:p>
          <a:p>
            <a:r>
              <a:rPr lang="es-ES" dirty="0">
                <a:cs typeface="Calibri"/>
              </a:rPr>
              <a:t>Las áreas pueden reducir el tamaño de la LSDB en un enrutador individual. Cada enrutador OSPF mantiene una LSDB separada para cada área a la que está conectado. La LSDB para un área determinada es idéntica para todos los enrutadores participantes dentro de esa área.</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29</a:t>
            </a:fld>
            <a:endParaRPr lang="es-ES"/>
          </a:p>
        </p:txBody>
      </p:sp>
    </p:spTree>
    <p:extLst>
      <p:ext uri="{BB962C8B-B14F-4D97-AF65-F5344CB8AC3E}">
        <p14:creationId xmlns:p14="http://schemas.microsoft.com/office/powerpoint/2010/main" val="2711376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Las rutas estáticas son rutas que se configuran manualmente. A menudo se utilizan para proporcionar una ruta predeterminada a Internet desde dentro de una red o para proporcionar una ruta a la red de un cliente o socio.</a:t>
            </a:r>
          </a:p>
          <a:p>
            <a:endParaRPr lang="es-ES" dirty="0">
              <a:cs typeface="Calibri"/>
            </a:endParaRPr>
          </a:p>
          <a:p>
            <a:r>
              <a:rPr lang="es-ES" dirty="0">
                <a:cs typeface="Calibri"/>
              </a:rPr>
              <a:t>Toda la configuración de las rutas estáticas se produce en el nivel de la jerarquía: [</a:t>
            </a:r>
            <a:r>
              <a:rPr lang="es-ES" dirty="0" err="1">
                <a:cs typeface="Calibri"/>
              </a:rPr>
              <a:t>edit</a:t>
            </a:r>
            <a:r>
              <a:rPr lang="es-ES" dirty="0">
                <a:cs typeface="Calibri"/>
              </a:rPr>
              <a:t> </a:t>
            </a:r>
            <a:r>
              <a:rPr lang="es-ES" dirty="0" err="1">
                <a:cs typeface="Calibri"/>
              </a:rPr>
              <a:t>routing-options</a:t>
            </a:r>
            <a:r>
              <a:rPr lang="es-ES" dirty="0">
                <a:cs typeface="Calibri"/>
              </a:rPr>
              <a:t>]</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a:t>
            </a:fld>
            <a:endParaRPr lang="es-ES"/>
          </a:p>
        </p:txBody>
      </p:sp>
    </p:spTree>
    <p:extLst>
      <p:ext uri="{BB962C8B-B14F-4D97-AF65-F5344CB8AC3E}">
        <p14:creationId xmlns:p14="http://schemas.microsoft.com/office/powerpoint/2010/main" val="3963510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cs typeface="Calibri"/>
              </a:rPr>
              <a:t>Para garantizar el correcto conocimiento del enrutamiento y la conectividad, OSPF mantiene un área especial denominada área de red troncal OSPF designa el área de red troncal como Área 0.0.0.0. Todas las demás áreas OSPF deben conectarse a la red troncal. Todo el tráfico de datos entre áreas OSPF debe transitar por la red troncal.</a:t>
            </a:r>
            <a:endParaRPr lang="en-U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30</a:t>
            </a:fld>
            <a:endParaRPr lang="es-ES"/>
          </a:p>
        </p:txBody>
      </p:sp>
    </p:spTree>
    <p:extLst>
      <p:ext uri="{BB962C8B-B14F-4D97-AF65-F5344CB8AC3E}">
        <p14:creationId xmlns:p14="http://schemas.microsoft.com/office/powerpoint/2010/main" val="2833457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Este es un caso de uso para comprender cómo funciona OSPF. La topología mostrada se utiliza en este caso de uso.</a:t>
            </a:r>
          </a:p>
          <a:p>
            <a:r>
              <a:rPr lang="es-ES" dirty="0">
                <a:cs typeface="Calibri"/>
              </a:rPr>
              <a:t>El objetivo del caso de uso es utilizar una sola área OSPF para proporcionar conectividad entre todas las subredes conectadas y direcciones de </a:t>
            </a:r>
            <a:r>
              <a:rPr lang="es-ES" dirty="0" err="1">
                <a:cs typeface="Calibri"/>
              </a:rPr>
              <a:t>loopback</a:t>
            </a:r>
            <a:r>
              <a:rPr lang="es-ES" dirty="0">
                <a:cs typeface="Calibri"/>
              </a:rPr>
              <a:t> y garantizar que no se formen adyacencias en las interfaces que se conectan a las subredes 172.20.x.0/24.</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31</a:t>
            </a:fld>
            <a:endParaRPr lang="es-ES"/>
          </a:p>
        </p:txBody>
      </p:sp>
    </p:spTree>
    <p:extLst>
      <p:ext uri="{BB962C8B-B14F-4D97-AF65-F5344CB8AC3E}">
        <p14:creationId xmlns:p14="http://schemas.microsoft.com/office/powerpoint/2010/main" val="27556133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Se muestra la configuración OSPF requerida para el enrutador-A. Aunque no se muestra, el enrutador-B y el enrutador-C requieren una configuración OSPF similar para establecer adyacencias y compartir información de enrutamiento.</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32</a:t>
            </a:fld>
            <a:endParaRPr lang="es-ES"/>
          </a:p>
        </p:txBody>
      </p:sp>
    </p:spTree>
    <p:extLst>
      <p:ext uri="{BB962C8B-B14F-4D97-AF65-F5344CB8AC3E}">
        <p14:creationId xmlns:p14="http://schemas.microsoft.com/office/powerpoint/2010/main" val="3735162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Utilice el comando </a:t>
            </a:r>
            <a:r>
              <a:rPr lang="es-ES" b="1" dirty="0">
                <a:cs typeface="Calibri"/>
              </a:rPr>
              <a:t>show </a:t>
            </a:r>
            <a:r>
              <a:rPr lang="es-ES" b="1" dirty="0" err="1">
                <a:cs typeface="Calibri"/>
              </a:rPr>
              <a:t>ospf</a:t>
            </a:r>
            <a:r>
              <a:rPr lang="es-ES" b="1" dirty="0">
                <a:cs typeface="Calibri"/>
              </a:rPr>
              <a:t> </a:t>
            </a:r>
            <a:r>
              <a:rPr lang="es-ES" b="1" dirty="0" err="1">
                <a:cs typeface="Calibri"/>
              </a:rPr>
              <a:t>neighbor</a:t>
            </a:r>
            <a:r>
              <a:rPr lang="es-ES" dirty="0">
                <a:cs typeface="Calibri"/>
              </a:rPr>
              <a:t> para determinar las adyacencias OSPF. También puede usar las opciones </a:t>
            </a:r>
            <a:r>
              <a:rPr lang="es-ES" b="1" dirty="0" err="1">
                <a:cs typeface="Calibri"/>
              </a:rPr>
              <a:t>detail</a:t>
            </a:r>
            <a:r>
              <a:rPr lang="es-ES" dirty="0">
                <a:cs typeface="Calibri"/>
              </a:rPr>
              <a:t> o </a:t>
            </a:r>
            <a:r>
              <a:rPr lang="es-ES" b="1" dirty="0">
                <a:cs typeface="Calibri"/>
              </a:rPr>
              <a:t>extensive</a:t>
            </a:r>
            <a:r>
              <a:rPr lang="es-ES" dirty="0">
                <a:cs typeface="Calibri"/>
              </a:rPr>
              <a:t> para obtener información adicional. </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33</a:t>
            </a:fld>
            <a:endParaRPr lang="es-ES"/>
          </a:p>
        </p:txBody>
      </p:sp>
    </p:spTree>
    <p:extLst>
      <p:ext uri="{BB962C8B-B14F-4D97-AF65-F5344CB8AC3E}">
        <p14:creationId xmlns:p14="http://schemas.microsoft.com/office/powerpoint/2010/main" val="539860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En el resultado de muestra que se muestra, puede ver que el enrutador A ha formado adyacencias tanto con el enrutador B como con el enrutador C.</a:t>
            </a:r>
          </a:p>
          <a:p>
            <a:endParaRPr lang="es-E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34</a:t>
            </a:fld>
            <a:endParaRPr lang="es-ES"/>
          </a:p>
        </p:txBody>
      </p:sp>
    </p:spTree>
    <p:extLst>
      <p:ext uri="{BB962C8B-B14F-4D97-AF65-F5344CB8AC3E}">
        <p14:creationId xmlns:p14="http://schemas.microsoft.com/office/powerpoint/2010/main" val="10261718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La siguiente lista es una descripción de los campos que se muestran en la salida:</a:t>
            </a:r>
          </a:p>
          <a:p>
            <a:endParaRPr lang="es-ES" dirty="0">
              <a:cs typeface="Calibri"/>
            </a:endParaRPr>
          </a:p>
          <a:p>
            <a:r>
              <a:rPr lang="es-ES" dirty="0">
                <a:cs typeface="Calibri"/>
              </a:rPr>
              <a:t>- </a:t>
            </a:r>
            <a:r>
              <a:rPr lang="es-ES" b="1" dirty="0" err="1">
                <a:cs typeface="Calibri"/>
              </a:rPr>
              <a:t>Address</a:t>
            </a:r>
            <a:r>
              <a:rPr lang="es-ES" b="1" dirty="0">
                <a:cs typeface="Calibri"/>
              </a:rPr>
              <a:t> </a:t>
            </a:r>
            <a:r>
              <a:rPr lang="es-ES" dirty="0">
                <a:cs typeface="Calibri"/>
              </a:rPr>
              <a:t>— La dirección del vecino</a:t>
            </a:r>
          </a:p>
          <a:p>
            <a:r>
              <a:rPr lang="es-ES" dirty="0">
                <a:cs typeface="Calibri"/>
              </a:rPr>
              <a:t>- Interface: la interfaz a través de la cual se puede acceder al vecino</a:t>
            </a:r>
          </a:p>
          <a:p>
            <a:r>
              <a:rPr lang="es-ES" dirty="0">
                <a:cs typeface="Calibri"/>
              </a:rPr>
              <a:t>- </a:t>
            </a:r>
            <a:r>
              <a:rPr lang="es-ES" b="1" dirty="0" err="1">
                <a:cs typeface="Calibri"/>
              </a:rPr>
              <a:t>State</a:t>
            </a:r>
            <a:r>
              <a:rPr lang="es-ES" dirty="0">
                <a:cs typeface="Calibri"/>
              </a:rPr>
              <a:t>: el estado del vecino, que puede ser </a:t>
            </a:r>
            <a:r>
              <a:rPr lang="es-ES" dirty="0" err="1">
                <a:cs typeface="Calibri"/>
              </a:rPr>
              <a:t>Attempt</a:t>
            </a:r>
            <a:r>
              <a:rPr lang="es-ES" dirty="0">
                <a:cs typeface="Calibri"/>
              </a:rPr>
              <a:t>, Down, Exchange, </a:t>
            </a:r>
            <a:r>
              <a:rPr lang="es-ES" dirty="0" err="1">
                <a:cs typeface="Calibri"/>
              </a:rPr>
              <a:t>ExStart</a:t>
            </a:r>
            <a:r>
              <a:rPr lang="es-ES" dirty="0">
                <a:cs typeface="Calibri"/>
              </a:rPr>
              <a:t>, Full, </a:t>
            </a:r>
            <a:r>
              <a:rPr lang="es-ES" dirty="0" err="1">
                <a:cs typeface="Calibri"/>
              </a:rPr>
              <a:t>Init</a:t>
            </a:r>
            <a:r>
              <a:rPr lang="es-ES" dirty="0">
                <a:cs typeface="Calibri"/>
              </a:rPr>
              <a:t>, </a:t>
            </a:r>
            <a:r>
              <a:rPr lang="es-ES" dirty="0" err="1">
                <a:cs typeface="Calibri"/>
              </a:rPr>
              <a:t>Loading</a:t>
            </a:r>
            <a:r>
              <a:rPr lang="es-ES" dirty="0">
                <a:cs typeface="Calibri"/>
              </a:rPr>
              <a:t> o 2 </a:t>
            </a:r>
            <a:r>
              <a:rPr lang="es-ES" dirty="0" err="1">
                <a:cs typeface="Calibri"/>
              </a:rPr>
              <a:t>Way</a:t>
            </a:r>
            <a:r>
              <a:rPr lang="es-ES" dirty="0">
                <a:cs typeface="Calibri"/>
              </a:rPr>
              <a:t>.  Aquí el estado de las adyacencias muestra </a:t>
            </a:r>
            <a:r>
              <a:rPr lang="es-ES" b="1" dirty="0">
                <a:cs typeface="Calibri"/>
              </a:rPr>
              <a:t>Full</a:t>
            </a:r>
            <a:r>
              <a:rPr lang="es-ES" dirty="0">
                <a:cs typeface="Calibri"/>
              </a:rPr>
              <a:t>, lo que significa que los vecinos pueden intercambiar información de enrutamiento</a:t>
            </a:r>
          </a:p>
          <a:p>
            <a:r>
              <a:rPr lang="es-ES" dirty="0">
                <a:cs typeface="Calibri"/>
              </a:rPr>
              <a:t>- </a:t>
            </a:r>
            <a:r>
              <a:rPr lang="es-ES" b="1" dirty="0">
                <a:cs typeface="Calibri"/>
              </a:rPr>
              <a:t>ID</a:t>
            </a:r>
            <a:r>
              <a:rPr lang="es-ES" dirty="0">
                <a:cs typeface="Calibri"/>
              </a:rPr>
              <a:t>: la ID del enrutador del vecino.</a:t>
            </a:r>
          </a:p>
          <a:p>
            <a:r>
              <a:rPr lang="es-ES" dirty="0">
                <a:cs typeface="Calibri"/>
              </a:rPr>
              <a:t>- </a:t>
            </a:r>
            <a:r>
              <a:rPr lang="es-ES" b="1" dirty="0" err="1">
                <a:cs typeface="Calibri"/>
              </a:rPr>
              <a:t>Pri</a:t>
            </a:r>
            <a:r>
              <a:rPr lang="es-ES" dirty="0">
                <a:cs typeface="Calibri"/>
              </a:rPr>
              <a:t>: la prioridad del vecino para convertirse en el enrutador designado, que se usa solo en redes de transmisión durante las elecciones de enrutador designado. Por defecto. este valor se establece en 128. El enrutador con la prioridad más alta tiene más probabilidades de ser elegido como el enrutador designado</a:t>
            </a:r>
          </a:p>
          <a:p>
            <a:r>
              <a:rPr lang="es-ES" dirty="0">
                <a:cs typeface="Calibri"/>
              </a:rPr>
              <a:t>- </a:t>
            </a:r>
            <a:r>
              <a:rPr lang="es-ES" b="1" dirty="0" err="1">
                <a:cs typeface="Calibri"/>
              </a:rPr>
              <a:t>Dead</a:t>
            </a:r>
            <a:r>
              <a:rPr lang="es-ES" dirty="0">
                <a:cs typeface="Calibri"/>
              </a:rPr>
              <a:t>: la cantidad de segundos hasta que el vecino se vuelve inalcanzable</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35</a:t>
            </a:fld>
            <a:endParaRPr lang="es-ES"/>
          </a:p>
        </p:txBody>
      </p:sp>
    </p:spTree>
    <p:extLst>
      <p:ext uri="{BB962C8B-B14F-4D97-AF65-F5344CB8AC3E}">
        <p14:creationId xmlns:p14="http://schemas.microsoft.com/office/powerpoint/2010/main" val="170448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El código de muestra que se muestra ilustra el comando Show </a:t>
            </a:r>
            <a:r>
              <a:rPr lang="es-ES" dirty="0" err="1">
                <a:cs typeface="Calibri"/>
              </a:rPr>
              <a:t>route</a:t>
            </a:r>
            <a:r>
              <a:rPr lang="es-ES" dirty="0">
                <a:cs typeface="Calibri"/>
              </a:rPr>
              <a:t> </a:t>
            </a:r>
            <a:r>
              <a:rPr lang="es-ES" dirty="0" err="1">
                <a:cs typeface="Calibri"/>
              </a:rPr>
              <a:t>protocol</a:t>
            </a:r>
            <a:r>
              <a:rPr lang="es-ES" dirty="0">
                <a:cs typeface="Calibri"/>
              </a:rPr>
              <a:t> </a:t>
            </a:r>
            <a:r>
              <a:rPr lang="es-ES" dirty="0" err="1">
                <a:cs typeface="Calibri"/>
              </a:rPr>
              <a:t>ospf</a:t>
            </a:r>
            <a:r>
              <a:rPr lang="es-ES" dirty="0">
                <a:cs typeface="Calibri"/>
              </a:rPr>
              <a:t>, que muestra las rutas OSPF aprendidas por el </a:t>
            </a:r>
            <a:r>
              <a:rPr lang="es-ES" dirty="0" err="1">
                <a:cs typeface="Calibri"/>
              </a:rPr>
              <a:t>router</a:t>
            </a:r>
            <a:r>
              <a:rPr lang="es-ES" dirty="0">
                <a:cs typeface="Calibri"/>
              </a:rPr>
              <a:t>-A.</a:t>
            </a:r>
          </a:p>
          <a:p>
            <a:endParaRPr lang="es-ES" dirty="0">
              <a:cs typeface="Calibri"/>
            </a:endParaRPr>
          </a:p>
          <a:p>
            <a:r>
              <a:rPr lang="es-ES" dirty="0">
                <a:cs typeface="Calibri"/>
              </a:rPr>
              <a:t>Tenga en cuenta que el </a:t>
            </a:r>
            <a:r>
              <a:rPr lang="es-ES" dirty="0" err="1">
                <a:cs typeface="Calibri"/>
              </a:rPr>
              <a:t>router</a:t>
            </a:r>
            <a:r>
              <a:rPr lang="es-ES" dirty="0">
                <a:cs typeface="Calibri"/>
              </a:rPr>
              <a:t>-A no instala sus subredes conectadas directamente en su tabla de rutas como rutas OSPF, las instala como rutas directas.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36</a:t>
            </a:fld>
            <a:endParaRPr lang="es-ES"/>
          </a:p>
        </p:txBody>
      </p:sp>
    </p:spTree>
    <p:extLst>
      <p:ext uri="{BB962C8B-B14F-4D97-AF65-F5344CB8AC3E}">
        <p14:creationId xmlns:p14="http://schemas.microsoft.com/office/powerpoint/2010/main" val="40861265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37</a:t>
            </a:fld>
            <a:endParaRPr lang="es-ES"/>
          </a:p>
        </p:txBody>
      </p:sp>
    </p:spTree>
    <p:extLst>
      <p:ext uri="{BB962C8B-B14F-4D97-AF65-F5344CB8AC3E}">
        <p14:creationId xmlns:p14="http://schemas.microsoft.com/office/powerpoint/2010/main" val="11382175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38</a:t>
            </a:fld>
            <a:endParaRPr lang="es-ES"/>
          </a:p>
        </p:txBody>
      </p:sp>
    </p:spTree>
    <p:extLst>
      <p:ext uri="{BB962C8B-B14F-4D97-AF65-F5344CB8AC3E}">
        <p14:creationId xmlns:p14="http://schemas.microsoft.com/office/powerpoint/2010/main" val="29125773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39</a:t>
            </a:fld>
            <a:endParaRPr lang="en-US"/>
          </a:p>
        </p:txBody>
      </p:sp>
    </p:spTree>
    <p:extLst>
      <p:ext uri="{BB962C8B-B14F-4D97-AF65-F5344CB8AC3E}">
        <p14:creationId xmlns:p14="http://schemas.microsoft.com/office/powerpoint/2010/main" val="2912814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Las rutas estáticas deben tener un siguiente salto válido definido. A menudo, el valor del siguiente salto es la dirección IP del enrutador vecino que se dirige hacia el destino final.</a:t>
            </a:r>
          </a:p>
          <a:p>
            <a:endParaRPr lang="es-ES" dirty="0">
              <a:cs typeface="Calibri"/>
            </a:endParaRPr>
          </a:p>
          <a:p>
            <a:r>
              <a:rPr lang="es-ES" dirty="0">
                <a:cs typeface="Calibri"/>
              </a:rPr>
              <a:t>En las interfaces punto a punto, puede especificar el nombre de la interfaz de salida como el siguiente salto en lugar de la dirección IP del dispositivo remoto. Otra posibilidad es que el valor del siguiente salto sea el cubo de bits. Esta frase es análoga a descartar el paquete de la red.</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a:t>
            </a:fld>
            <a:endParaRPr lang="es-ES"/>
          </a:p>
        </p:txBody>
      </p:sp>
    </p:spTree>
    <p:extLst>
      <p:ext uri="{BB962C8B-B14F-4D97-AF65-F5344CB8AC3E}">
        <p14:creationId xmlns:p14="http://schemas.microsoft.com/office/powerpoint/2010/main" val="6090783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IPv6 ya está habilitado en los enrutadores Juniper, por lo que no se requiere ningún comando global. Sin embargo, debe configurar el procesamiento de paquetes IPv6 en una interfaz agregando la familia inet6.</a:t>
            </a:r>
          </a:p>
          <a:p>
            <a:endParaRPr lang="es-E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40</a:t>
            </a:fld>
            <a:endParaRPr lang="es-ES"/>
          </a:p>
        </p:txBody>
      </p:sp>
    </p:spTree>
    <p:extLst>
      <p:ext uri="{BB962C8B-B14F-4D97-AF65-F5344CB8AC3E}">
        <p14:creationId xmlns:p14="http://schemas.microsoft.com/office/powerpoint/2010/main" val="4118427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Habilitar IPv6 en una interfaz configura automáticamente la dirección local de enlace de la interfaz y activa el procesamiento de IPv6 para esa interfaz.</a:t>
            </a:r>
          </a:p>
          <a:p>
            <a:endParaRPr lang="es-ES" dirty="0">
              <a:cs typeface="Calibri"/>
            </a:endParaRPr>
          </a:p>
          <a:p>
            <a:r>
              <a:rPr lang="es-ES" dirty="0">
                <a:cs typeface="Calibri"/>
              </a:rPr>
              <a:t>Se pueden configurar direcciones adicionales y la dirección local de enlace se puede configurar manualmente para anular la dirección creada automáticamente.</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41</a:t>
            </a:fld>
            <a:endParaRPr lang="es-ES"/>
          </a:p>
        </p:txBody>
      </p:sp>
    </p:spTree>
    <p:extLst>
      <p:ext uri="{BB962C8B-B14F-4D97-AF65-F5344CB8AC3E}">
        <p14:creationId xmlns:p14="http://schemas.microsoft.com/office/powerpoint/2010/main" val="18077005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Como puede ver en el ejemplo que se muestra, la configuración explícita de una dirección IPv6 en una interfaz difiere de la configuración de una dirección IPv4, solo en que usa la familia inet6 y una dirección de formato IPv6.</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42</a:t>
            </a:fld>
            <a:endParaRPr lang="es-ES"/>
          </a:p>
        </p:txBody>
      </p:sp>
    </p:spTree>
    <p:extLst>
      <p:ext uri="{BB962C8B-B14F-4D97-AF65-F5344CB8AC3E}">
        <p14:creationId xmlns:p14="http://schemas.microsoft.com/office/powerpoint/2010/main" val="41067732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Para redes de acceso múltiple, las longitudes de prefijo /64 son las más utilizadas.</a:t>
            </a:r>
          </a:p>
          <a:p>
            <a:endParaRPr lang="es-ES" dirty="0">
              <a:cs typeface="Calibri"/>
            </a:endParaRPr>
          </a:p>
          <a:p>
            <a:r>
              <a:rPr lang="es-ES" dirty="0">
                <a:cs typeface="Calibri"/>
              </a:rPr>
              <a:t>Para enlaces punto a punto, se han utilizado muchas longitudes de prefijo, incluidos /64, /124 y /126, pero la mejor práctica actual según RFC6164 es usar la longitud de prefijo /127.</a:t>
            </a:r>
          </a:p>
          <a:p>
            <a:endParaRPr lang="es-ES" dirty="0">
              <a:cs typeface="Calibri"/>
            </a:endParaRPr>
          </a:p>
          <a:p>
            <a:r>
              <a:rPr lang="es-ES" dirty="0">
                <a:cs typeface="Calibri"/>
              </a:rPr>
              <a:t>Simplemente ingresando el comando de configuración set </a:t>
            </a:r>
            <a:r>
              <a:rPr lang="es-ES" dirty="0" err="1">
                <a:cs typeface="Calibri"/>
              </a:rPr>
              <a:t>famiiy</a:t>
            </a:r>
            <a:r>
              <a:rPr lang="es-ES" dirty="0">
                <a:cs typeface="Calibri"/>
              </a:rPr>
              <a:t> inet6 hará que el procesamiento de paquetes IPv6 se habilite en la interfaz y se genere una dirección local de enlace.</a:t>
            </a:r>
          </a:p>
          <a:p>
            <a:endParaRPr lang="es-ES" dirty="0">
              <a:cs typeface="Calibri"/>
            </a:endParaRPr>
          </a:p>
          <a:p>
            <a:r>
              <a:rPr lang="es-ES" dirty="0">
                <a:cs typeface="Calibri"/>
              </a:rPr>
              <a:t>Si configura el direccionamiento eui-64, el enrutador genera automáticamente una ID de interfaz basada en la dirección MAC de la interfaz.</a:t>
            </a:r>
          </a:p>
          <a:p>
            <a:endParaRPr lang="es-ES" dirty="0">
              <a:cs typeface="Calibri"/>
            </a:endParaRPr>
          </a:p>
          <a:p>
            <a:r>
              <a:rPr lang="es-ES" dirty="0">
                <a:cs typeface="Calibri"/>
              </a:rPr>
              <a:t>Consulte RFC4921 y sus actualizaciones para obtener más información.</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43</a:t>
            </a:fld>
            <a:endParaRPr lang="es-ES"/>
          </a:p>
        </p:txBody>
      </p:sp>
    </p:spTree>
    <p:extLst>
      <p:ext uri="{BB962C8B-B14F-4D97-AF65-F5344CB8AC3E}">
        <p14:creationId xmlns:p14="http://schemas.microsoft.com/office/powerpoint/2010/main" val="33645249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Las rutas estáticas de IPv6 son conceptualmente idénticas a las rutas estáticas de IPv4. La configuración en Junos también es similar para IPv4 e IPV6. Al igual que con IPv4, las rutas estáticas de IPv6 se configuran en el nivel de jerarquía [</a:t>
            </a:r>
            <a:r>
              <a:rPr lang="es-ES" dirty="0" err="1">
                <a:cs typeface="Calibri"/>
              </a:rPr>
              <a:t>edit</a:t>
            </a:r>
            <a:r>
              <a:rPr lang="es-ES" dirty="0">
                <a:cs typeface="Calibri"/>
              </a:rPr>
              <a:t> </a:t>
            </a:r>
            <a:r>
              <a:rPr lang="es-ES" dirty="0" err="1">
                <a:cs typeface="Calibri"/>
              </a:rPr>
              <a:t>routing-options</a:t>
            </a:r>
            <a:r>
              <a:rPr lang="es-ES" dirty="0">
                <a:cs typeface="Calibri"/>
              </a:rPr>
              <a:t>]. La única diferencia es que para IPv6, debe especificar la base de información de enrutamiento (RIB) de IPv6 (también conocida como tabla de enrutamiento), que de forma predeterminada es inet6.0.</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44</a:t>
            </a:fld>
            <a:endParaRPr lang="es-ES"/>
          </a:p>
        </p:txBody>
      </p:sp>
    </p:spTree>
    <p:extLst>
      <p:ext uri="{BB962C8B-B14F-4D97-AF65-F5344CB8AC3E}">
        <p14:creationId xmlns:p14="http://schemas.microsoft.com/office/powerpoint/2010/main" val="2140858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Como se muestra en el ejemplo, una dirección de link-local se puede usar como el siguiente salto para una ruta estática IPv6, pero también se debe especificar la interfaz de salida, ya que las direcciones locales de enlace no son globalmente únicas.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45</a:t>
            </a:fld>
            <a:endParaRPr lang="es-ES"/>
          </a:p>
        </p:txBody>
      </p:sp>
    </p:spTree>
    <p:extLst>
      <p:ext uri="{BB962C8B-B14F-4D97-AF65-F5344CB8AC3E}">
        <p14:creationId xmlns:p14="http://schemas.microsoft.com/office/powerpoint/2010/main" val="32684818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La versión 3 de OSPF (o simplemente OSPF) para IPv6 se define en RFC5340 con algunas funciones adicionales, como el reinicio correcto y la autenticación, definidas en documentos separados.</a:t>
            </a:r>
          </a:p>
          <a:p>
            <a:endParaRPr lang="es-ES" dirty="0">
              <a:cs typeface="Calibri"/>
            </a:endParaRPr>
          </a:p>
          <a:p>
            <a:r>
              <a:rPr lang="es-ES" dirty="0">
                <a:cs typeface="Calibri"/>
              </a:rPr>
              <a:t>RFC5781 define </a:t>
            </a:r>
            <a:r>
              <a:rPr lang="es-ES" dirty="0" err="1">
                <a:cs typeface="Calibri"/>
              </a:rPr>
              <a:t>OSPFvS</a:t>
            </a:r>
            <a:r>
              <a:rPr lang="es-ES" dirty="0">
                <a:cs typeface="Calibri"/>
              </a:rPr>
              <a:t> </a:t>
            </a:r>
            <a:r>
              <a:rPr lang="es-ES" dirty="0" err="1">
                <a:cs typeface="Calibri"/>
              </a:rPr>
              <a:t>Graceful</a:t>
            </a:r>
            <a:r>
              <a:rPr lang="es-ES" dirty="0">
                <a:cs typeface="Calibri"/>
              </a:rPr>
              <a:t> </a:t>
            </a:r>
            <a:r>
              <a:rPr lang="es-ES" dirty="0" err="1">
                <a:cs typeface="Calibri"/>
              </a:rPr>
              <a:t>Restart</a:t>
            </a:r>
            <a:r>
              <a:rPr lang="es-ES" dirty="0">
                <a:cs typeface="Calibri"/>
              </a:rPr>
              <a:t> y RFC4552 define Autenticación/Confidencialidad para OSPFv3.</a:t>
            </a:r>
          </a:p>
          <a:p>
            <a:endParaRPr lang="es-ES" dirty="0">
              <a:cs typeface="Calibri"/>
            </a:endParaRPr>
          </a:p>
          <a:p>
            <a:r>
              <a:rPr lang="es-ES" dirty="0">
                <a:cs typeface="Calibri"/>
              </a:rPr>
              <a:t>OSPFv3 mantiene los mecanismos fundamentales de OSPF, incluidos los alcances de inundación de anuncios de estado de enlace (LSA). áreas, elección de enrutador designado, áreas </a:t>
            </a:r>
            <a:r>
              <a:rPr lang="es-ES" dirty="0" err="1">
                <a:cs typeface="Calibri"/>
              </a:rPr>
              <a:t>stub</a:t>
            </a:r>
            <a:r>
              <a:rPr lang="es-ES" dirty="0">
                <a:cs typeface="Calibri"/>
              </a:rPr>
              <a:t>, áreas no tan </a:t>
            </a:r>
            <a:r>
              <a:rPr lang="es-ES" dirty="0" err="1">
                <a:cs typeface="Calibri"/>
              </a:rPr>
              <a:t>stubby</a:t>
            </a:r>
            <a:r>
              <a:rPr lang="es-ES" dirty="0">
                <a:cs typeface="Calibri"/>
              </a:rPr>
              <a:t> (NSSA), etc.</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46</a:t>
            </a:fld>
            <a:endParaRPr lang="es-ES"/>
          </a:p>
        </p:txBody>
      </p:sp>
    </p:spTree>
    <p:extLst>
      <p:ext uri="{BB962C8B-B14F-4D97-AF65-F5344CB8AC3E}">
        <p14:creationId xmlns:p14="http://schemas.microsoft.com/office/powerpoint/2010/main" val="40915848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Sin embargo, algunos cambios son necesarios para tener en cuenta las diferencias en el direccionamiento de IPv4 frente a IPv6.</a:t>
            </a:r>
          </a:p>
          <a:p>
            <a:endParaRPr lang="es-ES" dirty="0">
              <a:cs typeface="Calibri"/>
            </a:endParaRPr>
          </a:p>
          <a:p>
            <a:r>
              <a:rPr lang="es-ES" dirty="0">
                <a:cs typeface="Calibri"/>
              </a:rPr>
              <a:t>A pesar de las diferencias ocultas, para configurar OSPFV3 en Junos OS, todo lo que necesita hacer es reemplazar </a:t>
            </a:r>
            <a:r>
              <a:rPr lang="es-ES" dirty="0" err="1">
                <a:cs typeface="Calibri"/>
              </a:rPr>
              <a:t>ospf</a:t>
            </a:r>
            <a:r>
              <a:rPr lang="es-ES" dirty="0">
                <a:cs typeface="Calibri"/>
              </a:rPr>
              <a:t> con ospf3 en sus comandos de configuración.</a:t>
            </a:r>
            <a:endParaRPr lang="en-U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47</a:t>
            </a:fld>
            <a:endParaRPr lang="es-ES"/>
          </a:p>
        </p:txBody>
      </p:sp>
    </p:spTree>
    <p:extLst>
      <p:ext uri="{BB962C8B-B14F-4D97-AF65-F5344CB8AC3E}">
        <p14:creationId xmlns:p14="http://schemas.microsoft.com/office/powerpoint/2010/main" val="30623790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Habilita OSPFV3 casi de la misma manera que habilita OSPFv2. La única diferencia es que usa la instrucción ospf3 en lugar de </a:t>
            </a:r>
            <a:r>
              <a:rPr lang="es-ES" dirty="0" err="1">
                <a:cs typeface="Calibri"/>
              </a:rPr>
              <a:t>ospf</a:t>
            </a:r>
            <a:r>
              <a:rPr lang="es-ES" dirty="0">
                <a:cs typeface="Calibri"/>
              </a:rPr>
              <a:t> en el nivel de jerarquía [</a:t>
            </a:r>
            <a:r>
              <a:rPr lang="es-ES" dirty="0" err="1">
                <a:cs typeface="Calibri"/>
              </a:rPr>
              <a:t>edit</a:t>
            </a:r>
            <a:r>
              <a:rPr lang="es-ES" dirty="0">
                <a:cs typeface="Calibri"/>
              </a:rPr>
              <a:t> </a:t>
            </a:r>
            <a:r>
              <a:rPr lang="es-ES" dirty="0" err="1">
                <a:cs typeface="Calibri"/>
              </a:rPr>
              <a:t>protocols</a:t>
            </a:r>
            <a:r>
              <a:rPr lang="es-ES" dirty="0">
                <a:cs typeface="Calibri"/>
              </a:rPr>
              <a:t>].</a:t>
            </a:r>
          </a:p>
          <a:p>
            <a:endParaRPr lang="es-ES" dirty="0">
              <a:cs typeface="Calibri"/>
            </a:endParaRPr>
          </a:p>
          <a:p>
            <a:r>
              <a:rPr lang="es-ES" dirty="0">
                <a:cs typeface="Calibri"/>
              </a:rPr>
              <a:t>Todos los comandos operativos OS PFv3 incluyen el identificador ospf3 en lugar de la opción </a:t>
            </a:r>
            <a:r>
              <a:rPr lang="es-ES" dirty="0" err="1">
                <a:cs typeface="Calibri"/>
              </a:rPr>
              <a:t>ospf</a:t>
            </a:r>
            <a:r>
              <a:rPr lang="es-ES" dirty="0">
                <a:cs typeface="Calibri"/>
              </a:rPr>
              <a:t>.</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48</a:t>
            </a:fld>
            <a:endParaRPr lang="es-ES"/>
          </a:p>
        </p:txBody>
      </p:sp>
    </p:spTree>
    <p:extLst>
      <p:ext uri="{BB962C8B-B14F-4D97-AF65-F5344CB8AC3E}">
        <p14:creationId xmlns:p14="http://schemas.microsoft.com/office/powerpoint/2010/main" val="26682506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49</a:t>
            </a:fld>
            <a:endParaRPr lang="es-ES"/>
          </a:p>
        </p:txBody>
      </p:sp>
    </p:spTree>
    <p:extLst>
      <p:ext uri="{BB962C8B-B14F-4D97-AF65-F5344CB8AC3E}">
        <p14:creationId xmlns:p14="http://schemas.microsoft.com/office/powerpoint/2010/main" val="1471256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Dentro de Junos OS, la eliminación de paquetes se representa con las palabras clave rechazar o descartar. Ambas opciones eliminan el paquete de la red. La diferencia entre ellos está en la acción que realiza el dispositivo que ejecuta Junos OS después de la acción de botar el paquete..</a:t>
            </a:r>
          </a:p>
          <a:p>
            <a:endParaRPr lang="es-ES" dirty="0">
              <a:cs typeface="Calibri"/>
            </a:endParaRPr>
          </a:p>
          <a:p>
            <a:r>
              <a:rPr lang="es-ES" dirty="0">
                <a:cs typeface="Calibri"/>
              </a:rPr>
              <a:t>Si especifica </a:t>
            </a:r>
            <a:r>
              <a:rPr lang="es-ES" b="1" dirty="0" err="1">
                <a:cs typeface="Calibri"/>
              </a:rPr>
              <a:t>reject</a:t>
            </a:r>
            <a:r>
              <a:rPr lang="es-ES" dirty="0">
                <a:cs typeface="Calibri"/>
              </a:rPr>
              <a:t> como el valor del siguiente salto, el sistema envía un mensaje de red inalcanzable del Protocolo de mensajes de control de Internet (ICMP) de vuelta al origen del paquete IP.</a:t>
            </a:r>
          </a:p>
          <a:p>
            <a:endParaRPr lang="es-ES" dirty="0">
              <a:cs typeface="Calibri"/>
            </a:endParaRPr>
          </a:p>
          <a:p>
            <a:r>
              <a:rPr lang="es-ES" dirty="0">
                <a:cs typeface="Calibri"/>
              </a:rPr>
              <a:t>Si especifica </a:t>
            </a:r>
            <a:r>
              <a:rPr lang="es-ES" b="1" dirty="0" err="1">
                <a:cs typeface="Calibri"/>
              </a:rPr>
              <a:t>discard</a:t>
            </a:r>
            <a:r>
              <a:rPr lang="es-ES" b="1" dirty="0">
                <a:cs typeface="Calibri"/>
              </a:rPr>
              <a:t> </a:t>
            </a:r>
            <a:r>
              <a:rPr lang="es-ES" dirty="0">
                <a:cs typeface="Calibri"/>
              </a:rPr>
              <a:t>como el valor del siguiente salto, el sistema no devuelve un mensaje ICMP; el sistema descarta el paquete en silencio.</a:t>
            </a:r>
            <a:endParaRPr lang="en-U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a:t>
            </a:fld>
            <a:endParaRPr lang="es-ES"/>
          </a:p>
        </p:txBody>
      </p:sp>
    </p:spTree>
    <p:extLst>
      <p:ext uri="{BB962C8B-B14F-4D97-AF65-F5344CB8AC3E}">
        <p14:creationId xmlns:p14="http://schemas.microsoft.com/office/powerpoint/2010/main" val="38001009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50</a:t>
            </a:fld>
            <a:endParaRPr lang="es-ES"/>
          </a:p>
        </p:txBody>
      </p:sp>
    </p:spTree>
    <p:extLst>
      <p:ext uri="{BB962C8B-B14F-4D97-AF65-F5344CB8AC3E}">
        <p14:creationId xmlns:p14="http://schemas.microsoft.com/office/powerpoint/2010/main" val="41339900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51</a:t>
            </a:fld>
            <a:endParaRPr lang="es-ES"/>
          </a:p>
        </p:txBody>
      </p:sp>
    </p:spTree>
    <p:extLst>
      <p:ext uri="{BB962C8B-B14F-4D97-AF65-F5344CB8AC3E}">
        <p14:creationId xmlns:p14="http://schemas.microsoft.com/office/powerpoint/2010/main" val="3548501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52</a:t>
            </a:fld>
            <a:endParaRPr lang="en-US"/>
          </a:p>
        </p:txBody>
      </p:sp>
    </p:spTree>
    <p:extLst>
      <p:ext uri="{BB962C8B-B14F-4D97-AF65-F5344CB8AC3E}">
        <p14:creationId xmlns:p14="http://schemas.microsoft.com/office/powerpoint/2010/main" val="2369578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De forma predeterminada, la dirección IP del siguiente salto de las rutas estáticas configuradas en Junos OS debe ser accesible mediante una ruta directa. A diferencia del software de enrutamiento de otros proveedores, Junos OS no realiza búsquedas recursivas de los próximos saltos de forma predeterminada.</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6</a:t>
            </a:fld>
            <a:endParaRPr lang="es-ES"/>
          </a:p>
        </p:txBody>
      </p:sp>
    </p:spTree>
    <p:extLst>
      <p:ext uri="{BB962C8B-B14F-4D97-AF65-F5344CB8AC3E}">
        <p14:creationId xmlns:p14="http://schemas.microsoft.com/office/powerpoint/2010/main" val="2853196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cs typeface="Calibri"/>
              </a:rPr>
              <a:t>Las rutas estáticas permanecen en la tabla de enrutamiento (también conocida como base de información de enrutamiento (RIB) hasta que las elimine o hasta que se vuelvan inactivas. Un escenario posible en el que una ruta estática se vuelve inactiva es cuando la dirección IP utilizada como el próximo salto se vuelve inaccesible.</a:t>
            </a:r>
            <a:endParaRPr lang="en-U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7</a:t>
            </a:fld>
            <a:endParaRPr lang="es-ES"/>
          </a:p>
        </p:txBody>
      </p:sp>
    </p:spTree>
    <p:extLst>
      <p:ext uri="{BB962C8B-B14F-4D97-AF65-F5344CB8AC3E}">
        <p14:creationId xmlns:p14="http://schemas.microsoft.com/office/powerpoint/2010/main" val="1645611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Se muestra la sintaxis de configuración básica para rutas estáticas IPv4 e IPv6. </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8</a:t>
            </a:fld>
            <a:endParaRPr lang="es-ES"/>
          </a:p>
        </p:txBody>
      </p:sp>
    </p:spTree>
    <p:extLst>
      <p:ext uri="{BB962C8B-B14F-4D97-AF65-F5344CB8AC3E}">
        <p14:creationId xmlns:p14="http://schemas.microsoft.com/office/powerpoint/2010/main" val="2460760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La opción de no </a:t>
            </a:r>
            <a:r>
              <a:rPr lang="es-ES" dirty="0" err="1">
                <a:cs typeface="Calibri"/>
              </a:rPr>
              <a:t>readvertise</a:t>
            </a:r>
            <a:r>
              <a:rPr lang="es-ES" dirty="0">
                <a:cs typeface="Calibri"/>
              </a:rPr>
              <a:t> que prohíbe la redistribución de la ruta asociada a través de la política de enrutamiento en un protocolo de enrutamiento dinámico, como OSPF. Se recomienda que utilice la opción de no </a:t>
            </a:r>
            <a:r>
              <a:rPr lang="es-ES" dirty="0" err="1">
                <a:cs typeface="Calibri"/>
              </a:rPr>
              <a:t>readvertise</a:t>
            </a:r>
            <a:r>
              <a:rPr lang="es-ES" dirty="0">
                <a:cs typeface="Calibri"/>
              </a:rPr>
              <a:t> en rutas estáticas que dirigen el tráfico fuera de la interfaz Ethernet de administración y a través de la red de administración.</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9</a:t>
            </a:fld>
            <a:endParaRPr lang="es-ES"/>
          </a:p>
        </p:txBody>
      </p:sp>
    </p:spTree>
    <p:extLst>
      <p:ext uri="{BB962C8B-B14F-4D97-AF65-F5344CB8AC3E}">
        <p14:creationId xmlns:p14="http://schemas.microsoft.com/office/powerpoint/2010/main" val="27315450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rgbClr val="84B135"/>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b="0">
                <a:latin typeface="+mj-lt"/>
              </a:defRPr>
            </a:lvl1pPr>
          </a:lstStyle>
          <a:p>
            <a:r>
              <a:rPr lang="es-ES" dirty="0"/>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24/03/2022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1026" name="Picture 2" descr="Edutek.org.gt - Photos | Facebook">
            <a:extLst>
              <a:ext uri="{FF2B5EF4-FFF2-40B4-BE49-F238E27FC236}">
                <a16:creationId xmlns:a16="http://schemas.microsoft.com/office/drawing/2014/main" id="{25962A19-D3E2-4FDE-B339-AF5DEFACF9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40771E8B-6CA5-40B2-8038-0E112F3DAC1C}" type="datetimeFigureOut">
              <a:rPr lang="es-ES" smtClean="0"/>
              <a:t>24/03/2022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a:t>
            </a:fld>
            <a:endParaRPr lang="es-ES"/>
          </a:p>
        </p:txBody>
      </p:sp>
      <p:sp>
        <p:nvSpPr>
          <p:cNvPr id="6" name="Rectangle 5">
            <a:extLst>
              <a:ext uri="{FF2B5EF4-FFF2-40B4-BE49-F238E27FC236}">
                <a16:creationId xmlns:a16="http://schemas.microsoft.com/office/drawing/2014/main" id="{BB38F71A-AF48-47AD-8FAC-BC00514DE8A9}"/>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5C5C14D9-0059-4251-A4DD-895A37A1B2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7E6D3297-5522-41F9-839E-0917CCD57738}"/>
              </a:ext>
            </a:extLst>
          </p:cNvPr>
          <p:cNvSpPr>
            <a:spLocks noGrp="1"/>
          </p:cNvSpPr>
          <p:nvPr>
            <p:ph type="title" hasCustomPrompt="1"/>
          </p:nvPr>
        </p:nvSpPr>
        <p:spPr>
          <a:xfrm>
            <a:off x="2085975" y="19053"/>
            <a:ext cx="10106023" cy="1020763"/>
          </a:xfrm>
        </p:spPr>
        <p:txBody>
          <a:bodyPr>
            <a:noAutofit/>
          </a:bodyPr>
          <a:lstStyle>
            <a:lvl1pPr>
              <a:defRPr sz="3600"/>
            </a:lvl1pPr>
          </a:lstStyle>
          <a:p>
            <a:r>
              <a:rPr lang="es-ES"/>
              <a:t>Haga clic para modificar el estilo de título del patrón</a:t>
            </a:r>
          </a:p>
        </p:txBody>
      </p:sp>
      <p:pic>
        <p:nvPicPr>
          <p:cNvPr id="13" name="Picture 2" descr="Edutek.org.gt - Photos | Facebook">
            <a:extLst>
              <a:ext uri="{FF2B5EF4-FFF2-40B4-BE49-F238E27FC236}">
                <a16:creationId xmlns:a16="http://schemas.microsoft.com/office/drawing/2014/main" id="{F769DED8-E500-463A-8819-4B13472DD3D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658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n blanco">
    <p:bg>
      <p:bgPr>
        <a:solidFill>
          <a:srgbClr val="84B135"/>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24/03/2022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375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014BE1-96EE-4910-9070-D3A55DF9F481}"/>
              </a:ext>
            </a:extLst>
          </p:cNvPr>
          <p:cNvPicPr>
            <a:picLocks noChangeAspect="1"/>
          </p:cNvPicPr>
          <p:nvPr userDrawn="1"/>
        </p:nvPicPr>
        <p:blipFill rotWithShape="1">
          <a:blip r:embed="rId2"/>
          <a:srcRect t="241"/>
          <a:stretch/>
        </p:blipFill>
        <p:spPr>
          <a:xfrm>
            <a:off x="0" y="-16462"/>
            <a:ext cx="12192000" cy="6874462"/>
          </a:xfrm>
          <a:prstGeom prst="rect">
            <a:avLst/>
          </a:prstGeom>
        </p:spPr>
      </p:pic>
      <p:sp>
        <p:nvSpPr>
          <p:cNvPr id="3" name="Date Placeholder 2">
            <a:extLst>
              <a:ext uri="{FF2B5EF4-FFF2-40B4-BE49-F238E27FC236}">
                <a16:creationId xmlns:a16="http://schemas.microsoft.com/office/drawing/2014/main" id="{00CE631F-9AD1-4AB4-B6D0-10E2F7097F74}"/>
              </a:ext>
            </a:extLst>
          </p:cNvPr>
          <p:cNvSpPr>
            <a:spLocks noGrp="1"/>
          </p:cNvSpPr>
          <p:nvPr>
            <p:ph type="dt" sz="half" idx="10"/>
          </p:nvPr>
        </p:nvSpPr>
        <p:spPr/>
        <p:txBody>
          <a:bodyPr/>
          <a:lstStyle/>
          <a:p>
            <a:fld id="{40771E8B-6CA5-40B2-8038-0E112F3DAC1C}" type="datetimeFigureOut">
              <a:rPr lang="es-ES" smtClean="0"/>
              <a:t>24/03/2022</a:t>
            </a:fld>
            <a:endParaRPr lang="es-ES"/>
          </a:p>
        </p:txBody>
      </p:sp>
      <p:sp>
        <p:nvSpPr>
          <p:cNvPr id="4" name="Footer Placeholder 3">
            <a:extLst>
              <a:ext uri="{FF2B5EF4-FFF2-40B4-BE49-F238E27FC236}">
                <a16:creationId xmlns:a16="http://schemas.microsoft.com/office/drawing/2014/main" id="{5844A98F-A514-4C06-AEB6-C0CF13C6DF8B}"/>
              </a:ext>
            </a:extLst>
          </p:cNvPr>
          <p:cNvSpPr>
            <a:spLocks noGrp="1"/>
          </p:cNvSpPr>
          <p:nvPr>
            <p:ph type="ftr" sz="quarter" idx="11"/>
          </p:nvPr>
        </p:nvSpPr>
        <p:spPr/>
        <p:txBody>
          <a:bodyPr/>
          <a:lstStyle/>
          <a:p>
            <a:endParaRPr lang="es-ES" dirty="0"/>
          </a:p>
        </p:txBody>
      </p:sp>
      <p:sp>
        <p:nvSpPr>
          <p:cNvPr id="5" name="Slide Number Placeholder 4">
            <a:extLst>
              <a:ext uri="{FF2B5EF4-FFF2-40B4-BE49-F238E27FC236}">
                <a16:creationId xmlns:a16="http://schemas.microsoft.com/office/drawing/2014/main" id="{3CC4CCE2-0B16-45BD-8A0A-23BC7B400BBC}"/>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590802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24/03/2022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1E109E8C-C10D-41BE-B6AD-F931D366A2F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449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24/03/2022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4E1B7C6D-1776-417E-8698-A2D55A442E0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3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24/03/2022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48B156B-B646-46EA-AEE1-18A099FFF58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63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24/03/2022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52A7984-A307-4962-A3BB-7A1A39B0F5B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1B5009-1DC7-4579-B573-EE3DE40F0BBF}"/>
              </a:ext>
            </a:extLst>
          </p:cNvPr>
          <p:cNvPicPr>
            <a:picLocks noChangeAspect="1"/>
          </p:cNvPicPr>
          <p:nvPr userDrawn="1"/>
        </p:nvPicPr>
        <p:blipFill>
          <a:blip r:embed="rId2"/>
          <a:stretch>
            <a:fillRect/>
          </a:stretch>
        </p:blipFill>
        <p:spPr>
          <a:xfrm>
            <a:off x="113489" y="-6350"/>
            <a:ext cx="11965021" cy="6858000"/>
          </a:xfrm>
          <a:prstGeom prst="rect">
            <a:avLst/>
          </a:prstGeom>
        </p:spPr>
      </p:pic>
      <p:sp>
        <p:nvSpPr>
          <p:cNvPr id="2" name="Marcador de fecha 1"/>
          <p:cNvSpPr>
            <a:spLocks noGrp="1"/>
          </p:cNvSpPr>
          <p:nvPr>
            <p:ph type="dt" sz="half" idx="10"/>
          </p:nvPr>
        </p:nvSpPr>
        <p:spPr/>
        <p:txBody>
          <a:bodyPr/>
          <a:lstStyle/>
          <a:p>
            <a:fld id="{40771E8B-6CA5-40B2-8038-0E112F3DAC1C}" type="datetimeFigureOut">
              <a:rPr lang="es-ES" smtClean="0"/>
              <a:t>24/03/2022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A2EC9BE-BDC2-4822-BE21-E0E2FEA1BDAE}"/>
              </a:ext>
            </a:extLst>
          </p:cNvPr>
          <p:cNvSpPr/>
          <p:nvPr userDrawn="1"/>
        </p:nvSpPr>
        <p:spPr>
          <a:xfrm>
            <a:off x="3431187" y="2765042"/>
            <a:ext cx="8571123" cy="2346593"/>
          </a:xfrm>
          <a:prstGeom prst="rect">
            <a:avLst/>
          </a:prstGeom>
          <a:solidFill>
            <a:srgbClr val="76B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
            <a:extLst>
              <a:ext uri="{FF2B5EF4-FFF2-40B4-BE49-F238E27FC236}">
                <a16:creationId xmlns:a16="http://schemas.microsoft.com/office/drawing/2014/main" id="{5558E4E8-BC26-4373-B9B0-7A3C741F17F1}"/>
              </a:ext>
            </a:extLst>
          </p:cNvPr>
          <p:cNvSpPr>
            <a:spLocks noGrp="1"/>
          </p:cNvSpPr>
          <p:nvPr>
            <p:ph type="ctrTitle" hasCustomPrompt="1"/>
          </p:nvPr>
        </p:nvSpPr>
        <p:spPr>
          <a:xfrm>
            <a:off x="3431186" y="2765041"/>
            <a:ext cx="8571123" cy="2346593"/>
          </a:xfrm>
        </p:spPr>
        <p:txBody>
          <a:bodyPr anchor="ctr"/>
          <a:lstStyle>
            <a:lvl1pPr algn="ctr">
              <a:defRPr sz="6000" b="0">
                <a:solidFill>
                  <a:schemeClr val="bg1"/>
                </a:solidFill>
                <a:latin typeface="+mj-lt"/>
              </a:defRPr>
            </a:lvl1pPr>
          </a:lstStyle>
          <a:p>
            <a:r>
              <a:rPr lang="es-ES" dirty="0"/>
              <a:t>Haga clic para modificar el estilo de título del patrón</a:t>
            </a:r>
          </a:p>
        </p:txBody>
      </p:sp>
    </p:spTree>
    <p:extLst>
      <p:ext uri="{BB962C8B-B14F-4D97-AF65-F5344CB8AC3E}">
        <p14:creationId xmlns:p14="http://schemas.microsoft.com/office/powerpoint/2010/main" val="1821744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96CE6A-00CF-4C4E-94E1-34E9D229ACEE}"/>
              </a:ext>
            </a:extLst>
          </p:cNvPr>
          <p:cNvSpPr/>
          <p:nvPr userDrawn="1"/>
        </p:nvSpPr>
        <p:spPr>
          <a:xfrm>
            <a:off x="0" y="0"/>
            <a:ext cx="6096000" cy="6858000"/>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ahnschrift SemiBold" panose="020B0502040204020203" pitchFamily="34" charset="0"/>
            </a:endParaRPr>
          </a:p>
        </p:txBody>
      </p:sp>
      <p:sp>
        <p:nvSpPr>
          <p:cNvPr id="2" name="Título 1"/>
          <p:cNvSpPr>
            <a:spLocks noGrp="1"/>
          </p:cNvSpPr>
          <p:nvPr>
            <p:ph type="title"/>
          </p:nvPr>
        </p:nvSpPr>
        <p:spPr>
          <a:xfrm>
            <a:off x="496888" y="768350"/>
            <a:ext cx="5483225" cy="2852737"/>
          </a:xfrm>
        </p:spPr>
        <p:txBody>
          <a:bodyPr anchor="b">
            <a:noAutofit/>
          </a:bodyPr>
          <a:lstStyle>
            <a:lvl1pPr>
              <a:defRPr sz="4800"/>
            </a:lvl1pPr>
          </a:lstStyle>
          <a:p>
            <a:r>
              <a:rPr lang="es-ES" dirty="0"/>
              <a:t>Haga clic para modificar el estilo de título del patrón</a:t>
            </a:r>
          </a:p>
        </p:txBody>
      </p:sp>
      <p:sp>
        <p:nvSpPr>
          <p:cNvPr id="3" name="Marcador de texto 2"/>
          <p:cNvSpPr>
            <a:spLocks noGrp="1"/>
          </p:cNvSpPr>
          <p:nvPr>
            <p:ph type="body" idx="1"/>
          </p:nvPr>
        </p:nvSpPr>
        <p:spPr>
          <a:xfrm>
            <a:off x="496888" y="3846513"/>
            <a:ext cx="5483225"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24/03/2022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Encabezado de secció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8FEE00-7B39-4FE8-9EA7-F6174DEB64B5}"/>
              </a:ext>
            </a:extLst>
          </p:cNvPr>
          <p:cNvPicPr>
            <a:picLocks noChangeAspect="1"/>
          </p:cNvPicPr>
          <p:nvPr userDrawn="1"/>
        </p:nvPicPr>
        <p:blipFill rotWithShape="1">
          <a:blip r:embed="rId2"/>
          <a:srcRect l="15536"/>
          <a:stretch/>
        </p:blipFill>
        <p:spPr>
          <a:xfrm>
            <a:off x="682171" y="0"/>
            <a:ext cx="11509829" cy="6858000"/>
          </a:xfrm>
          <a:prstGeom prst="rect">
            <a:avLst/>
          </a:prstGeom>
        </p:spPr>
      </p:pic>
      <p:sp>
        <p:nvSpPr>
          <p:cNvPr id="2" name="Título 1"/>
          <p:cNvSpPr>
            <a:spLocks noGrp="1"/>
          </p:cNvSpPr>
          <p:nvPr>
            <p:ph type="title" hasCustomPrompt="1"/>
          </p:nvPr>
        </p:nvSpPr>
        <p:spPr>
          <a:xfrm>
            <a:off x="393673" y="2083242"/>
            <a:ext cx="6660269" cy="1358458"/>
          </a:xfrm>
        </p:spPr>
        <p:txBody>
          <a:bodyPr anchor="t">
            <a:noAutofit/>
          </a:bodyPr>
          <a:lstStyle>
            <a:lvl1pPr>
              <a:defRPr sz="4400">
                <a:solidFill>
                  <a:srgbClr val="79A034"/>
                </a:solidFill>
              </a:defRPr>
            </a:lvl1pPr>
          </a:lstStyle>
          <a:p>
            <a:r>
              <a:rPr lang="es-ES" dirty="0"/>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24/03/2022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D51B06D-F308-47CD-A0B2-87A731C83A06}"/>
              </a:ext>
            </a:extLst>
          </p:cNvPr>
          <p:cNvSpPr/>
          <p:nvPr userDrawn="1"/>
        </p:nvSpPr>
        <p:spPr>
          <a:xfrm>
            <a:off x="393674" y="1621577"/>
            <a:ext cx="2916055"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Bienvenido</a:t>
            </a:r>
            <a:r>
              <a:rPr lang="en-US" sz="2400" b="0" cap="none" spc="0" dirty="0">
                <a:ln w="0"/>
                <a:solidFill>
                  <a:schemeClr val="tx1"/>
                </a:solidFill>
                <a:effectLst>
                  <a:outerShdw blurRad="38100" dist="19050" dir="2700000" algn="tl" rotWithShape="0">
                    <a:schemeClr val="dk1">
                      <a:alpha val="40000"/>
                    </a:schemeClr>
                  </a:outerShdw>
                </a:effectLst>
              </a:rPr>
              <a:t> al </a:t>
            </a:r>
            <a:r>
              <a:rPr lang="en-US" sz="2400" b="0" cap="none" spc="0" dirty="0" err="1">
                <a:ln w="0"/>
                <a:solidFill>
                  <a:schemeClr val="tx1"/>
                </a:solidFill>
                <a:effectLst>
                  <a:outerShdw blurRad="38100" dist="19050" dir="2700000" algn="tl" rotWithShape="0">
                    <a:schemeClr val="dk1">
                      <a:alpha val="40000"/>
                    </a:schemeClr>
                  </a:outerShdw>
                </a:effectLst>
              </a:rPr>
              <a:t>Módulo</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618E723A-9CA5-4B0D-87DC-CD7FE6258C67}"/>
              </a:ext>
            </a:extLst>
          </p:cNvPr>
          <p:cNvSpPr/>
          <p:nvPr userDrawn="1"/>
        </p:nvSpPr>
        <p:spPr>
          <a:xfrm>
            <a:off x="393674" y="3485102"/>
            <a:ext cx="4847994"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Al final de este modulo, usted podrá:</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4" name="Text Placeholder 13">
            <a:extLst>
              <a:ext uri="{FF2B5EF4-FFF2-40B4-BE49-F238E27FC236}">
                <a16:creationId xmlns:a16="http://schemas.microsoft.com/office/drawing/2014/main" id="{52E0E57F-3575-47B2-AD03-7B343CB27513}"/>
              </a:ext>
            </a:extLst>
          </p:cNvPr>
          <p:cNvSpPr>
            <a:spLocks noGrp="1"/>
          </p:cNvSpPr>
          <p:nvPr>
            <p:ph type="body" sz="quarter" idx="13"/>
          </p:nvPr>
        </p:nvSpPr>
        <p:spPr>
          <a:xfrm>
            <a:off x="393672" y="3993357"/>
            <a:ext cx="6442557" cy="19420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100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0A00F3-C761-4606-9990-B2706CE388EA}"/>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24/03/2022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B83655BD-4420-4868-A649-584595524E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4" name="Content Placeholder 13">
            <a:extLst>
              <a:ext uri="{FF2B5EF4-FFF2-40B4-BE49-F238E27FC236}">
                <a16:creationId xmlns:a16="http://schemas.microsoft.com/office/drawing/2014/main" id="{97EBE69E-5B0A-462D-9635-2051BFD05B8D}"/>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dirty="0"/>
              <a:t>Subtitle</a:t>
            </a:r>
          </a:p>
        </p:txBody>
      </p:sp>
      <p:pic>
        <p:nvPicPr>
          <p:cNvPr id="15" name="Picture 2" descr="Edutek.org.gt - Photos | Facebook">
            <a:extLst>
              <a:ext uri="{FF2B5EF4-FFF2-40B4-BE49-F238E27FC236}">
                <a16:creationId xmlns:a16="http://schemas.microsoft.com/office/drawing/2014/main" id="{4D10213A-16A9-4D73-8086-F19776FEB4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71104" y="0"/>
            <a:ext cx="1020896" cy="1020896"/>
          </a:xfrm>
          <a:prstGeom prst="rect">
            <a:avLst/>
          </a:prstGeom>
          <a:noFill/>
          <a:extLst>
            <a:ext uri="{909E8E84-426E-40DD-AFC4-6F175D3DCCD1}">
              <a14:hiddenFill xmlns:a14="http://schemas.microsoft.com/office/drawing/2010/main">
                <a:solidFill>
                  <a:srgbClr val="FFFFFF"/>
                </a:solidFill>
              </a14:hiddenFill>
            </a:ext>
          </a:extLst>
        </p:spPr>
      </p:pic>
      <p:sp>
        <p:nvSpPr>
          <p:cNvPr id="26" name="Marcador de contenido 2">
            <a:extLst>
              <a:ext uri="{FF2B5EF4-FFF2-40B4-BE49-F238E27FC236}">
                <a16:creationId xmlns:a16="http://schemas.microsoft.com/office/drawing/2014/main" id="{8DB06DB3-BDB2-4FCF-8CBD-A66FBFF7C281}"/>
              </a:ext>
            </a:extLst>
          </p:cNvPr>
          <p:cNvSpPr>
            <a:spLocks noGrp="1"/>
          </p:cNvSpPr>
          <p:nvPr>
            <p:ph idx="1" hasCustomPrompt="1"/>
          </p:nvPr>
        </p:nvSpPr>
        <p:spPr>
          <a:xfrm>
            <a:off x="453361" y="1364512"/>
            <a:ext cx="11422821"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398174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5" name="Marcador de fecha 4"/>
          <p:cNvSpPr>
            <a:spLocks noGrp="1"/>
          </p:cNvSpPr>
          <p:nvPr>
            <p:ph type="dt" sz="half" idx="10"/>
          </p:nvPr>
        </p:nvSpPr>
        <p:spPr/>
        <p:txBody>
          <a:bodyPr/>
          <a:lstStyle/>
          <a:p>
            <a:fld id="{40771E8B-6CA5-40B2-8038-0E112F3DAC1C}" type="datetimeFigureOut">
              <a:rPr lang="es-ES" smtClean="0"/>
              <a:t>24/03/2022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dirty="0"/>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03358" y="-76031"/>
            <a:ext cx="1095205" cy="1095205"/>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contenido 2">
            <a:extLst>
              <a:ext uri="{FF2B5EF4-FFF2-40B4-BE49-F238E27FC236}">
                <a16:creationId xmlns:a16="http://schemas.microsoft.com/office/drawing/2014/main" id="{C181204E-C27E-493F-B09E-9903C1082F19}"/>
              </a:ext>
            </a:extLst>
          </p:cNvPr>
          <p:cNvSpPr>
            <a:spLocks noGrp="1"/>
          </p:cNvSpPr>
          <p:nvPr>
            <p:ph idx="1" hasCustomPrompt="1"/>
          </p:nvPr>
        </p:nvSpPr>
        <p:spPr>
          <a:xfrm>
            <a:off x="453362" y="1364512"/>
            <a:ext cx="5339646"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Marcador de contenido 2">
            <a:extLst>
              <a:ext uri="{FF2B5EF4-FFF2-40B4-BE49-F238E27FC236}">
                <a16:creationId xmlns:a16="http://schemas.microsoft.com/office/drawing/2014/main" id="{FD146EB7-9615-46BF-8345-C6265E79106C}"/>
              </a:ext>
            </a:extLst>
          </p:cNvPr>
          <p:cNvSpPr>
            <a:spLocks noGrp="1"/>
          </p:cNvSpPr>
          <p:nvPr>
            <p:ph idx="15" hasCustomPrompt="1"/>
          </p:nvPr>
        </p:nvSpPr>
        <p:spPr>
          <a:xfrm>
            <a:off x="6096000" y="1364512"/>
            <a:ext cx="5642638"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979029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os objetos">
    <p:spTree>
      <p:nvGrpSpPr>
        <p:cNvPr id="1" name=""/>
        <p:cNvGrpSpPr/>
        <p:nvPr/>
      </p:nvGrpSpPr>
      <p:grpSpPr>
        <a:xfrm>
          <a:off x="0" y="0"/>
          <a:ext cx="0" cy="0"/>
          <a:chOff x="0" y="0"/>
          <a:chExt cx="0" cy="0"/>
        </a:xfrm>
      </p:grpSpPr>
      <p:sp>
        <p:nvSpPr>
          <p:cNvPr id="5" name="Marcador de fecha 4"/>
          <p:cNvSpPr>
            <a:spLocks noGrp="1"/>
          </p:cNvSpPr>
          <p:nvPr>
            <p:ph type="dt" sz="half" idx="10"/>
          </p:nvPr>
        </p:nvSpPr>
        <p:spPr>
          <a:xfrm>
            <a:off x="369707" y="6356350"/>
            <a:ext cx="2743200" cy="365125"/>
          </a:xfrm>
        </p:spPr>
        <p:txBody>
          <a:bodyPr/>
          <a:lstStyle/>
          <a:p>
            <a:fld id="{40771E8B-6CA5-40B2-8038-0E112F3DAC1C}" type="datetimeFigureOut">
              <a:rPr lang="es-ES" smtClean="0"/>
              <a:t>24/03/2022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número de diapositiva 6"/>
          <p:cNvSpPr>
            <a:spLocks noGrp="1"/>
          </p:cNvSpPr>
          <p:nvPr>
            <p:ph type="sldNum" sz="quarter" idx="12"/>
          </p:nvPr>
        </p:nvSpPr>
        <p:spPr>
          <a:xfrm>
            <a:off x="11485418" y="42220"/>
            <a:ext cx="644236" cy="365125"/>
          </a:xfrm>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372531" y="4285561"/>
            <a:ext cx="11345590" cy="221222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9159" y="-1136"/>
            <a:ext cx="1037923" cy="1037923"/>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contenido 2">
            <a:extLst>
              <a:ext uri="{FF2B5EF4-FFF2-40B4-BE49-F238E27FC236}">
                <a16:creationId xmlns:a16="http://schemas.microsoft.com/office/drawing/2014/main" id="{1798471B-59E3-4F18-9796-BFE2961AC6DB}"/>
              </a:ext>
            </a:extLst>
          </p:cNvPr>
          <p:cNvSpPr>
            <a:spLocks noGrp="1"/>
          </p:cNvSpPr>
          <p:nvPr>
            <p:ph idx="1" hasCustomPrompt="1"/>
          </p:nvPr>
        </p:nvSpPr>
        <p:spPr>
          <a:xfrm>
            <a:off x="453364" y="1366220"/>
            <a:ext cx="11285272" cy="269564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079411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293511" y="14650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24/03/2022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sp>
        <p:nvSpPr>
          <p:cNvPr id="13" name="Marcador de contenido 2">
            <a:extLst>
              <a:ext uri="{FF2B5EF4-FFF2-40B4-BE49-F238E27FC236}">
                <a16:creationId xmlns:a16="http://schemas.microsoft.com/office/drawing/2014/main" id="{90BD455C-2C26-4C27-98AE-D3D6BA2774DE}"/>
              </a:ext>
            </a:extLst>
          </p:cNvPr>
          <p:cNvSpPr>
            <a:spLocks noGrp="1"/>
          </p:cNvSpPr>
          <p:nvPr>
            <p:ph sz="half" idx="15" hasCustomPrompt="1"/>
          </p:nvPr>
        </p:nvSpPr>
        <p:spPr>
          <a:xfrm>
            <a:off x="4270022" y="1451148"/>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14" name="Marcador de contenido 2">
            <a:extLst>
              <a:ext uri="{FF2B5EF4-FFF2-40B4-BE49-F238E27FC236}">
                <a16:creationId xmlns:a16="http://schemas.microsoft.com/office/drawing/2014/main" id="{D813BB56-B223-4BE7-B016-6F6C58A97065}"/>
              </a:ext>
            </a:extLst>
          </p:cNvPr>
          <p:cNvSpPr>
            <a:spLocks noGrp="1"/>
          </p:cNvSpPr>
          <p:nvPr>
            <p:ph sz="half" idx="16" hasCustomPrompt="1"/>
          </p:nvPr>
        </p:nvSpPr>
        <p:spPr>
          <a:xfrm>
            <a:off x="8246534" y="14493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pic>
        <p:nvPicPr>
          <p:cNvPr id="15" name="Picture 2" descr="Edutek.org.gt - Photos | Facebook">
            <a:extLst>
              <a:ext uri="{FF2B5EF4-FFF2-40B4-BE49-F238E27FC236}">
                <a16:creationId xmlns:a16="http://schemas.microsoft.com/office/drawing/2014/main" id="{531444AC-C3AC-45B5-9749-0CA715F1C03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38053" y="-23812"/>
            <a:ext cx="1053946" cy="10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072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96875" y="1349376"/>
            <a:ext cx="5157787"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396875" y="2176462"/>
            <a:ext cx="5157787"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386512" y="1349376"/>
            <a:ext cx="5183188"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386512" y="2203448"/>
            <a:ext cx="5183188"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24/03/2022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a:t>
            </a:fld>
            <a:endParaRPr lang="es-ES"/>
          </a:p>
        </p:txBody>
      </p:sp>
      <p:sp>
        <p:nvSpPr>
          <p:cNvPr id="10" name="Rectangle 9">
            <a:extLst>
              <a:ext uri="{FF2B5EF4-FFF2-40B4-BE49-F238E27FC236}">
                <a16:creationId xmlns:a16="http://schemas.microsoft.com/office/drawing/2014/main" id="{FE291951-DB56-4D1B-9F46-FC87304FBD1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 company name&#10;&#10;Description automatically generated">
            <a:extLst>
              <a:ext uri="{FF2B5EF4-FFF2-40B4-BE49-F238E27FC236}">
                <a16:creationId xmlns:a16="http://schemas.microsoft.com/office/drawing/2014/main" id="{12814E8A-5241-4090-AE8B-61C4562A75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5DAAFEA9-81D1-41EC-A873-AA76108968D8}"/>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3" name="Content Placeholder 13">
            <a:extLst>
              <a:ext uri="{FF2B5EF4-FFF2-40B4-BE49-F238E27FC236}">
                <a16:creationId xmlns:a16="http://schemas.microsoft.com/office/drawing/2014/main" id="{CD922332-D4D6-45CA-AB7B-86F796C031DE}"/>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4" name="Picture 2" descr="Edutek.org.gt - Photos | Facebook">
            <a:extLst>
              <a:ext uri="{FF2B5EF4-FFF2-40B4-BE49-F238E27FC236}">
                <a16:creationId xmlns:a16="http://schemas.microsoft.com/office/drawing/2014/main" id="{836380F8-0550-4CDC-A2C6-66BCB622957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41077" y="-1"/>
            <a:ext cx="1050923" cy="105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9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24/03/2022</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1" r:id="rId3"/>
    <p:sldLayoutId id="2147483663" r:id="rId4"/>
    <p:sldLayoutId id="2147483650" r:id="rId5"/>
    <p:sldLayoutId id="2147483652" r:id="rId6"/>
    <p:sldLayoutId id="2147483661" r:id="rId7"/>
    <p:sldLayoutId id="2147483660" r:id="rId8"/>
    <p:sldLayoutId id="2147483653" r:id="rId9"/>
    <p:sldLayoutId id="2147483654" r:id="rId10"/>
    <p:sldLayoutId id="2147483655" r:id="rId11"/>
    <p:sldLayoutId id="2147483664" r:id="rId12"/>
    <p:sldLayoutId id="2147483656" r:id="rId13"/>
    <p:sldLayoutId id="2147483657" r:id="rId14"/>
    <p:sldLayoutId id="2147483658"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64.png"/><Relationship Id="rId42" Type="http://schemas.openxmlformats.org/officeDocument/2006/relationships/customXml" Target="../ink/ink21.xml"/><Relationship Id="rId47" Type="http://schemas.openxmlformats.org/officeDocument/2006/relationships/image" Target="../media/image77.png"/><Relationship Id="rId63" Type="http://schemas.openxmlformats.org/officeDocument/2006/relationships/image" Target="../media/image85.png"/><Relationship Id="rId68" Type="http://schemas.openxmlformats.org/officeDocument/2006/relationships/customXml" Target="../ink/ink34.xml"/><Relationship Id="rId16" Type="http://schemas.openxmlformats.org/officeDocument/2006/relationships/customXml" Target="../ink/ink8.xml"/><Relationship Id="rId11" Type="http://schemas.openxmlformats.org/officeDocument/2006/relationships/image" Target="../media/image59.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72.png"/><Relationship Id="rId40" Type="http://schemas.openxmlformats.org/officeDocument/2006/relationships/customXml" Target="../ink/ink20.xml"/><Relationship Id="rId45" Type="http://schemas.openxmlformats.org/officeDocument/2006/relationships/image" Target="../media/image76.png"/><Relationship Id="rId53" Type="http://schemas.openxmlformats.org/officeDocument/2006/relationships/image" Target="../media/image80.png"/><Relationship Id="rId58" Type="http://schemas.openxmlformats.org/officeDocument/2006/relationships/customXml" Target="../ink/ink29.xml"/><Relationship Id="rId66" Type="http://schemas.openxmlformats.org/officeDocument/2006/relationships/customXml" Target="../ink/ink33.xml"/><Relationship Id="rId74" Type="http://schemas.openxmlformats.org/officeDocument/2006/relationships/customXml" Target="../ink/ink37.xml"/><Relationship Id="rId5" Type="http://schemas.openxmlformats.org/officeDocument/2006/relationships/image" Target="../media/image56.png"/><Relationship Id="rId61" Type="http://schemas.openxmlformats.org/officeDocument/2006/relationships/image" Target="../media/image84.png"/><Relationship Id="rId19" Type="http://schemas.openxmlformats.org/officeDocument/2006/relationships/image" Target="../media/image63.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67.png"/><Relationship Id="rId30" Type="http://schemas.openxmlformats.org/officeDocument/2006/relationships/customXml" Target="../ink/ink15.xml"/><Relationship Id="rId35" Type="http://schemas.openxmlformats.org/officeDocument/2006/relationships/image" Target="../media/image71.png"/><Relationship Id="rId43" Type="http://schemas.openxmlformats.org/officeDocument/2006/relationships/image" Target="../media/image75.png"/><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customXml" Target="../ink/ink32.xml"/><Relationship Id="rId69" Type="http://schemas.openxmlformats.org/officeDocument/2006/relationships/image" Target="../media/image88.png"/><Relationship Id="rId77" Type="http://schemas.openxmlformats.org/officeDocument/2006/relationships/image" Target="../media/image92.png"/><Relationship Id="rId8" Type="http://schemas.openxmlformats.org/officeDocument/2006/relationships/customXml" Target="../ink/ink4.xml"/><Relationship Id="rId51" Type="http://schemas.openxmlformats.org/officeDocument/2006/relationships/image" Target="../media/image79.png"/><Relationship Id="rId72" Type="http://schemas.openxmlformats.org/officeDocument/2006/relationships/customXml" Target="../ink/ink36.xml"/><Relationship Id="rId3" Type="http://schemas.openxmlformats.org/officeDocument/2006/relationships/image" Target="../media/image55.png"/><Relationship Id="rId12" Type="http://schemas.openxmlformats.org/officeDocument/2006/relationships/customXml" Target="../ink/ink6.xml"/><Relationship Id="rId17" Type="http://schemas.openxmlformats.org/officeDocument/2006/relationships/image" Target="../media/image62.png"/><Relationship Id="rId25" Type="http://schemas.openxmlformats.org/officeDocument/2006/relationships/image" Target="../media/image66.png"/><Relationship Id="rId33" Type="http://schemas.openxmlformats.org/officeDocument/2006/relationships/image" Target="../media/image70.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83.png"/><Relationship Id="rId67" Type="http://schemas.openxmlformats.org/officeDocument/2006/relationships/image" Target="../media/image87.png"/><Relationship Id="rId20" Type="http://schemas.openxmlformats.org/officeDocument/2006/relationships/customXml" Target="../ink/ink10.xml"/><Relationship Id="rId41" Type="http://schemas.openxmlformats.org/officeDocument/2006/relationships/image" Target="../media/image74.png"/><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75" Type="http://schemas.openxmlformats.org/officeDocument/2006/relationships/image" Target="../media/image91.png"/><Relationship Id="rId1" Type="http://schemas.openxmlformats.org/officeDocument/2006/relationships/slideLayout" Target="../slideLayouts/slideLayout10.xml"/><Relationship Id="rId6" Type="http://schemas.openxmlformats.org/officeDocument/2006/relationships/customXml" Target="../ink/ink3.xml"/><Relationship Id="rId15" Type="http://schemas.openxmlformats.org/officeDocument/2006/relationships/image" Target="../media/image61.png"/><Relationship Id="rId23" Type="http://schemas.openxmlformats.org/officeDocument/2006/relationships/image" Target="../media/image65.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78.png"/><Relationship Id="rId5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69.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86.png"/><Relationship Id="rId73" Type="http://schemas.openxmlformats.org/officeDocument/2006/relationships/image" Target="../media/image90.png"/><Relationship Id="rId4" Type="http://schemas.openxmlformats.org/officeDocument/2006/relationships/customXml" Target="../ink/ink2.xml"/><Relationship Id="rId9" Type="http://schemas.openxmlformats.org/officeDocument/2006/relationships/image" Target="../media/image58.png"/><Relationship Id="rId13" Type="http://schemas.openxmlformats.org/officeDocument/2006/relationships/image" Target="../media/image60.png"/><Relationship Id="rId18" Type="http://schemas.openxmlformats.org/officeDocument/2006/relationships/customXml" Target="../ink/ink9.xml"/><Relationship Id="rId39" Type="http://schemas.openxmlformats.org/officeDocument/2006/relationships/image" Target="../media/image73.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81.png"/><Relationship Id="rId76" Type="http://schemas.openxmlformats.org/officeDocument/2006/relationships/customXml" Target="../ink/ink38.xml"/><Relationship Id="rId7" Type="http://schemas.openxmlformats.org/officeDocument/2006/relationships/image" Target="../media/image57.png"/><Relationship Id="rId71" Type="http://schemas.openxmlformats.org/officeDocument/2006/relationships/image" Target="../media/image89.png"/><Relationship Id="rId2" Type="http://schemas.openxmlformats.org/officeDocument/2006/relationships/customXml" Target="../ink/ink1.xml"/><Relationship Id="rId29"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5126-CA93-42B0-B47E-6506F2612BD0}"/>
              </a:ext>
            </a:extLst>
          </p:cNvPr>
          <p:cNvSpPr>
            <a:spLocks noGrp="1"/>
          </p:cNvSpPr>
          <p:nvPr>
            <p:ph type="ctrTitle"/>
          </p:nvPr>
        </p:nvSpPr>
        <p:spPr/>
        <p:txBody>
          <a:bodyPr/>
          <a:lstStyle/>
          <a:p>
            <a:r>
              <a:rPr lang="es-GT" dirty="0">
                <a:cs typeface="Calibri"/>
              </a:rPr>
              <a:t>Enrutamiento estático y dinámico</a:t>
            </a:r>
            <a:endParaRPr lang="en-US" dirty="0"/>
          </a:p>
        </p:txBody>
      </p:sp>
    </p:spTree>
    <p:extLst>
      <p:ext uri="{BB962C8B-B14F-4D97-AF65-F5344CB8AC3E}">
        <p14:creationId xmlns:p14="http://schemas.microsoft.com/office/powerpoint/2010/main" val="371496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Configurando Rutas Estáticas</a:t>
            </a:r>
          </a:p>
          <a:p>
            <a:pPr lvl="1"/>
            <a:r>
              <a:rPr lang="es-GT" dirty="0"/>
              <a:t>Ejemplo de configuración de una ruta estática</a:t>
            </a:r>
            <a:endParaRPr lang="en-US" dirty="0"/>
          </a:p>
          <a:p>
            <a:endParaRPr lang="en-US" dirty="0"/>
          </a:p>
        </p:txBody>
      </p:sp>
      <p:pic>
        <p:nvPicPr>
          <p:cNvPr id="4" name="Picture 3">
            <a:extLst>
              <a:ext uri="{FF2B5EF4-FFF2-40B4-BE49-F238E27FC236}">
                <a16:creationId xmlns:a16="http://schemas.microsoft.com/office/drawing/2014/main" id="{12C4EB30-E653-4D2E-9B42-8DE74A0120CD}"/>
              </a:ext>
            </a:extLst>
          </p:cNvPr>
          <p:cNvPicPr>
            <a:picLocks noChangeAspect="1"/>
          </p:cNvPicPr>
          <p:nvPr/>
        </p:nvPicPr>
        <p:blipFill>
          <a:blip r:embed="rId3"/>
          <a:stretch>
            <a:fillRect/>
          </a:stretch>
        </p:blipFill>
        <p:spPr>
          <a:xfrm>
            <a:off x="817739" y="2447745"/>
            <a:ext cx="10529464" cy="4126205"/>
          </a:xfrm>
          <a:prstGeom prst="rect">
            <a:avLst/>
          </a:prstGeom>
        </p:spPr>
      </p:pic>
      <p:sp>
        <p:nvSpPr>
          <p:cNvPr id="8" name="TextBox 7">
            <a:extLst>
              <a:ext uri="{FF2B5EF4-FFF2-40B4-BE49-F238E27FC236}">
                <a16:creationId xmlns:a16="http://schemas.microsoft.com/office/drawing/2014/main" id="{E27D0C22-1ADF-4523-893B-40DE780AE20C}"/>
              </a:ext>
            </a:extLst>
          </p:cNvPr>
          <p:cNvSpPr txBox="1"/>
          <p:nvPr/>
        </p:nvSpPr>
        <p:spPr>
          <a:xfrm>
            <a:off x="8261491" y="3881542"/>
            <a:ext cx="2772269" cy="2031325"/>
          </a:xfrm>
          <a:prstGeom prst="rect">
            <a:avLst/>
          </a:prstGeom>
          <a:solidFill>
            <a:srgbClr val="0097A4"/>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bg1"/>
                </a:solidFill>
                <a:cs typeface="Calibri"/>
              </a:rPr>
              <a:t>La compatibilidad con IPv6 varía entre los dispositivos Junos. Asegúrese de consultar la documentación técnica de su producto específico para obtener información de soporte.</a:t>
            </a:r>
            <a:endParaRPr lang="en-US" dirty="0">
              <a:solidFill>
                <a:schemeClr val="bg1"/>
              </a:solidFill>
              <a:cs typeface="Calibri"/>
            </a:endParaRPr>
          </a:p>
        </p:txBody>
      </p:sp>
    </p:spTree>
    <p:extLst>
      <p:ext uri="{BB962C8B-B14F-4D97-AF65-F5344CB8AC3E}">
        <p14:creationId xmlns:p14="http://schemas.microsoft.com/office/powerpoint/2010/main" val="1592199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Monitoreando rutas estáticas</a:t>
            </a:r>
          </a:p>
          <a:p>
            <a:pPr lvl="1"/>
            <a:r>
              <a:rPr lang="es-GT" dirty="0"/>
              <a:t>Monitoreo</a:t>
            </a:r>
          </a:p>
          <a:p>
            <a:pPr lvl="2"/>
            <a:r>
              <a:rPr lang="es-GT" dirty="0"/>
              <a:t>Utilice show </a:t>
            </a:r>
            <a:r>
              <a:rPr lang="es-GT" dirty="0" err="1"/>
              <a:t>route</a:t>
            </a:r>
            <a:r>
              <a:rPr lang="es-GT" dirty="0"/>
              <a:t> </a:t>
            </a:r>
            <a:r>
              <a:rPr lang="es-GT" dirty="0" err="1"/>
              <a:t>protocol</a:t>
            </a:r>
            <a:r>
              <a:rPr lang="es-GT" dirty="0"/>
              <a:t> </a:t>
            </a:r>
            <a:r>
              <a:rPr lang="es-GT" dirty="0" err="1"/>
              <a:t>static</a:t>
            </a:r>
            <a:r>
              <a:rPr lang="es-GT" dirty="0"/>
              <a:t> para desplegar las rutas estáticas</a:t>
            </a:r>
            <a:endParaRPr lang="en-US" dirty="0"/>
          </a:p>
        </p:txBody>
      </p:sp>
      <p:pic>
        <p:nvPicPr>
          <p:cNvPr id="4" name="Picture 3">
            <a:extLst>
              <a:ext uri="{FF2B5EF4-FFF2-40B4-BE49-F238E27FC236}">
                <a16:creationId xmlns:a16="http://schemas.microsoft.com/office/drawing/2014/main" id="{9E328765-D47F-4777-83EC-B440CEDA55CD}"/>
              </a:ext>
            </a:extLst>
          </p:cNvPr>
          <p:cNvPicPr>
            <a:picLocks noChangeAspect="1"/>
          </p:cNvPicPr>
          <p:nvPr/>
        </p:nvPicPr>
        <p:blipFill>
          <a:blip r:embed="rId3"/>
          <a:stretch>
            <a:fillRect/>
          </a:stretch>
        </p:blipFill>
        <p:spPr>
          <a:xfrm>
            <a:off x="324455" y="3178483"/>
            <a:ext cx="11551727" cy="2136881"/>
          </a:xfrm>
          <a:prstGeom prst="rect">
            <a:avLst/>
          </a:prstGeom>
        </p:spPr>
      </p:pic>
    </p:spTree>
    <p:extLst>
      <p:ext uri="{BB962C8B-B14F-4D97-AF65-F5344CB8AC3E}">
        <p14:creationId xmlns:p14="http://schemas.microsoft.com/office/powerpoint/2010/main" val="1338180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Monitoreando rutas estáticas</a:t>
            </a:r>
          </a:p>
          <a:p>
            <a:pPr lvl="1"/>
            <a:r>
              <a:rPr lang="es-GT" dirty="0"/>
              <a:t>Monitoreo</a:t>
            </a:r>
          </a:p>
          <a:p>
            <a:pPr lvl="2"/>
            <a:r>
              <a:rPr lang="es-GT" dirty="0"/>
              <a:t>Utilice la utilidad ping para verificar la conectividad de extremo a extremo</a:t>
            </a:r>
            <a:endParaRPr lang="en-US" dirty="0"/>
          </a:p>
        </p:txBody>
      </p:sp>
      <p:pic>
        <p:nvPicPr>
          <p:cNvPr id="6" name="Picture 5">
            <a:extLst>
              <a:ext uri="{FF2B5EF4-FFF2-40B4-BE49-F238E27FC236}">
                <a16:creationId xmlns:a16="http://schemas.microsoft.com/office/drawing/2014/main" id="{146C8694-E00B-490B-88E5-F290E03F4B55}"/>
              </a:ext>
            </a:extLst>
          </p:cNvPr>
          <p:cNvPicPr>
            <a:picLocks noChangeAspect="1"/>
          </p:cNvPicPr>
          <p:nvPr/>
        </p:nvPicPr>
        <p:blipFill>
          <a:blip r:embed="rId3"/>
          <a:stretch>
            <a:fillRect/>
          </a:stretch>
        </p:blipFill>
        <p:spPr>
          <a:xfrm>
            <a:off x="751862" y="3429000"/>
            <a:ext cx="10367776" cy="1817458"/>
          </a:xfrm>
          <a:prstGeom prst="rect">
            <a:avLst/>
          </a:prstGeom>
        </p:spPr>
      </p:pic>
    </p:spTree>
    <p:extLst>
      <p:ext uri="{BB962C8B-B14F-4D97-AF65-F5344CB8AC3E}">
        <p14:creationId xmlns:p14="http://schemas.microsoft.com/office/powerpoint/2010/main" val="2474128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Resolución del Siguiente Salto</a:t>
            </a:r>
          </a:p>
          <a:p>
            <a:pPr lvl="1"/>
            <a:r>
              <a:rPr lang="es-ES" sz="2000" dirty="0"/>
              <a:t>Resolución de próximos saltos indirectos:</a:t>
            </a:r>
          </a:p>
          <a:p>
            <a:pPr lvl="2"/>
            <a:r>
              <a:rPr lang="es-ES" dirty="0"/>
              <a:t>De forma predeterminada, Junos OS solo puede resolver los próximos saltos conectados directamente</a:t>
            </a:r>
          </a:p>
          <a:p>
            <a:pPr lvl="2"/>
            <a:r>
              <a:rPr lang="es-ES" dirty="0"/>
              <a:t>Junos OS no realiza búsquedas recursivas de los próximos saltos de forma predeterminada</a:t>
            </a:r>
          </a:p>
          <a:p>
            <a:pPr lvl="2"/>
            <a:r>
              <a:rPr lang="es-ES" dirty="0"/>
              <a:t>Use la opción de resolución para habilitar la resolución de los próximos saltos conectados indirectamente</a:t>
            </a:r>
          </a:p>
          <a:p>
            <a:pPr lvl="2"/>
            <a:r>
              <a:rPr lang="es-ES" dirty="0"/>
              <a:t>Utilice un protocolo de enrutamiento dinámico para resolver siguientes saltos indirectos.</a:t>
            </a:r>
            <a:endParaRPr lang="en-US" dirty="0"/>
          </a:p>
        </p:txBody>
      </p:sp>
      <p:pic>
        <p:nvPicPr>
          <p:cNvPr id="4" name="Picture 3">
            <a:extLst>
              <a:ext uri="{FF2B5EF4-FFF2-40B4-BE49-F238E27FC236}">
                <a16:creationId xmlns:a16="http://schemas.microsoft.com/office/drawing/2014/main" id="{0F5861DD-3E78-46D7-97E1-3D37352C5683}"/>
              </a:ext>
            </a:extLst>
          </p:cNvPr>
          <p:cNvPicPr>
            <a:picLocks noChangeAspect="1"/>
          </p:cNvPicPr>
          <p:nvPr/>
        </p:nvPicPr>
        <p:blipFill>
          <a:blip r:embed="rId3"/>
          <a:stretch>
            <a:fillRect/>
          </a:stretch>
        </p:blipFill>
        <p:spPr>
          <a:xfrm>
            <a:off x="621491" y="3920364"/>
            <a:ext cx="10949018" cy="2261995"/>
          </a:xfrm>
          <a:prstGeom prst="rect">
            <a:avLst/>
          </a:prstGeom>
        </p:spPr>
      </p:pic>
    </p:spTree>
    <p:extLst>
      <p:ext uri="{BB962C8B-B14F-4D97-AF65-F5344CB8AC3E}">
        <p14:creationId xmlns:p14="http://schemas.microsoft.com/office/powerpoint/2010/main" val="1190370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Siguientes saltos calificados</a:t>
            </a:r>
          </a:p>
          <a:p>
            <a:pPr lvl="1"/>
            <a:r>
              <a:rPr lang="es-GT" dirty="0"/>
              <a:t>Utilice siguientes saltos calificados para habilitar preferencias independientes de rutas estáticas para el mismo destino</a:t>
            </a:r>
          </a:p>
          <a:p>
            <a:pPr lvl="1"/>
            <a:r>
              <a:rPr lang="es-GT" dirty="0"/>
              <a:t>Análogo a ruta estática flotante en otros fabricantes</a:t>
            </a:r>
          </a:p>
          <a:p>
            <a:endParaRPr lang="en-US" dirty="0"/>
          </a:p>
        </p:txBody>
      </p:sp>
      <p:pic>
        <p:nvPicPr>
          <p:cNvPr id="4" name="Picture 3">
            <a:extLst>
              <a:ext uri="{FF2B5EF4-FFF2-40B4-BE49-F238E27FC236}">
                <a16:creationId xmlns:a16="http://schemas.microsoft.com/office/drawing/2014/main" id="{17905099-C66A-469A-8BE9-819DC4E64DAC}"/>
              </a:ext>
            </a:extLst>
          </p:cNvPr>
          <p:cNvPicPr>
            <a:picLocks noChangeAspect="1"/>
          </p:cNvPicPr>
          <p:nvPr/>
        </p:nvPicPr>
        <p:blipFill>
          <a:blip r:embed="rId3"/>
          <a:stretch>
            <a:fillRect/>
          </a:stretch>
        </p:blipFill>
        <p:spPr>
          <a:xfrm>
            <a:off x="2397254" y="3128672"/>
            <a:ext cx="7397492" cy="3445278"/>
          </a:xfrm>
          <a:prstGeom prst="rect">
            <a:avLst/>
          </a:prstGeom>
        </p:spPr>
      </p:pic>
    </p:spTree>
    <p:extLst>
      <p:ext uri="{BB962C8B-B14F-4D97-AF65-F5344CB8AC3E}">
        <p14:creationId xmlns:p14="http://schemas.microsoft.com/office/powerpoint/2010/main" val="3980854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Verificación de Conocimiento</a:t>
            </a:r>
            <a:endParaRPr lang="en-US" dirty="0"/>
          </a:p>
        </p:txBody>
      </p:sp>
      <p:pic>
        <p:nvPicPr>
          <p:cNvPr id="4" name="Picture 3">
            <a:extLst>
              <a:ext uri="{FF2B5EF4-FFF2-40B4-BE49-F238E27FC236}">
                <a16:creationId xmlns:a16="http://schemas.microsoft.com/office/drawing/2014/main" id="{7EE117EC-B6EF-4896-8D42-592ED3C6C045}"/>
              </a:ext>
            </a:extLst>
          </p:cNvPr>
          <p:cNvPicPr>
            <a:picLocks noChangeAspect="1"/>
          </p:cNvPicPr>
          <p:nvPr/>
        </p:nvPicPr>
        <p:blipFill>
          <a:blip r:embed="rId3"/>
          <a:stretch>
            <a:fillRect/>
          </a:stretch>
        </p:blipFill>
        <p:spPr>
          <a:xfrm>
            <a:off x="2002384" y="1877275"/>
            <a:ext cx="8187232" cy="4528872"/>
          </a:xfrm>
          <a:prstGeom prst="rect">
            <a:avLst/>
          </a:prstGeom>
        </p:spPr>
      </p:pic>
    </p:spTree>
    <p:extLst>
      <p:ext uri="{BB962C8B-B14F-4D97-AF65-F5344CB8AC3E}">
        <p14:creationId xmlns:p14="http://schemas.microsoft.com/office/powerpoint/2010/main" val="1430338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Verificación de Conocimiento</a:t>
            </a:r>
            <a:endParaRPr lang="en-US" dirty="0"/>
          </a:p>
          <a:p>
            <a:endParaRPr lang="en-US" dirty="0"/>
          </a:p>
        </p:txBody>
      </p:sp>
      <p:pic>
        <p:nvPicPr>
          <p:cNvPr id="10" name="Picture 9">
            <a:extLst>
              <a:ext uri="{FF2B5EF4-FFF2-40B4-BE49-F238E27FC236}">
                <a16:creationId xmlns:a16="http://schemas.microsoft.com/office/drawing/2014/main" id="{3277FDA9-7D1F-4875-A7AA-347460D002CC}"/>
              </a:ext>
            </a:extLst>
          </p:cNvPr>
          <p:cNvPicPr>
            <a:picLocks noChangeAspect="1"/>
          </p:cNvPicPr>
          <p:nvPr/>
        </p:nvPicPr>
        <p:blipFill>
          <a:blip r:embed="rId3"/>
          <a:stretch>
            <a:fillRect/>
          </a:stretch>
        </p:blipFill>
        <p:spPr>
          <a:xfrm>
            <a:off x="2163127" y="1902298"/>
            <a:ext cx="7865745" cy="4447702"/>
          </a:xfrm>
          <a:prstGeom prst="rect">
            <a:avLst/>
          </a:prstGeom>
        </p:spPr>
      </p:pic>
    </p:spTree>
    <p:extLst>
      <p:ext uri="{BB962C8B-B14F-4D97-AF65-F5344CB8AC3E}">
        <p14:creationId xmlns:p14="http://schemas.microsoft.com/office/powerpoint/2010/main" val="2651932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3" y="2083242"/>
            <a:ext cx="6660269" cy="1358458"/>
          </a:xfrm>
        </p:spPr>
        <p:txBody>
          <a:bodyPr>
            <a:normAutofit/>
          </a:bodyPr>
          <a:lstStyle/>
          <a:p>
            <a:r>
              <a:rPr lang="es-ES" dirty="0"/>
              <a:t>Enrutamiento Dinámico</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Describir las funcionalidades del enrutamiento dinámico</a:t>
            </a:r>
          </a:p>
        </p:txBody>
      </p:sp>
    </p:spTree>
    <p:extLst>
      <p:ext uri="{BB962C8B-B14F-4D97-AF65-F5344CB8AC3E}">
        <p14:creationId xmlns:p14="http://schemas.microsoft.com/office/powerpoint/2010/main" val="547212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Enrutamiento Dinámico</a:t>
            </a:r>
          </a:p>
          <a:p>
            <a:pPr lvl="1"/>
            <a:r>
              <a:rPr lang="es-GT" dirty="0"/>
              <a:t>Los dispositivos que ejecutan protocolos de enrutamiento pueden aprender información de enrutamiento uno del otro</a:t>
            </a:r>
          </a:p>
          <a:p>
            <a:pPr lvl="2"/>
            <a:r>
              <a:rPr lang="es-GT" dirty="0"/>
              <a:t>Método de aprender dinámicamente información de </a:t>
            </a:r>
            <a:r>
              <a:rPr lang="es-GT" dirty="0" err="1"/>
              <a:t>routing</a:t>
            </a:r>
            <a:r>
              <a:rPr lang="es-GT" dirty="0"/>
              <a:t>.</a:t>
            </a:r>
            <a:endParaRPr lang="en-US" dirty="0"/>
          </a:p>
        </p:txBody>
      </p:sp>
      <p:pic>
        <p:nvPicPr>
          <p:cNvPr id="4" name="Picture 3">
            <a:extLst>
              <a:ext uri="{FF2B5EF4-FFF2-40B4-BE49-F238E27FC236}">
                <a16:creationId xmlns:a16="http://schemas.microsoft.com/office/drawing/2014/main" id="{9F69F90D-4DE9-45B5-AC1A-4B52EE8E7946}"/>
              </a:ext>
            </a:extLst>
          </p:cNvPr>
          <p:cNvPicPr>
            <a:picLocks noChangeAspect="1"/>
          </p:cNvPicPr>
          <p:nvPr/>
        </p:nvPicPr>
        <p:blipFill>
          <a:blip r:embed="rId3"/>
          <a:stretch>
            <a:fillRect/>
          </a:stretch>
        </p:blipFill>
        <p:spPr>
          <a:xfrm>
            <a:off x="2879873" y="3112411"/>
            <a:ext cx="6432254" cy="3438147"/>
          </a:xfrm>
          <a:prstGeom prst="rect">
            <a:avLst/>
          </a:prstGeom>
        </p:spPr>
      </p:pic>
    </p:spTree>
    <p:extLst>
      <p:ext uri="{BB962C8B-B14F-4D97-AF65-F5344CB8AC3E}">
        <p14:creationId xmlns:p14="http://schemas.microsoft.com/office/powerpoint/2010/main" val="482671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Beneficios del Enrutamiento Dinámico</a:t>
            </a:r>
          </a:p>
          <a:p>
            <a:pPr lvl="1"/>
            <a:r>
              <a:rPr lang="es-GT" dirty="0"/>
              <a:t>Los beneficios del enrutamiento dinámico incluye:</a:t>
            </a:r>
            <a:endParaRPr lang="en-US" dirty="0"/>
          </a:p>
        </p:txBody>
      </p:sp>
      <p:graphicFrame>
        <p:nvGraphicFramePr>
          <p:cNvPr id="3" name="Table 3">
            <a:extLst>
              <a:ext uri="{FF2B5EF4-FFF2-40B4-BE49-F238E27FC236}">
                <a16:creationId xmlns:a16="http://schemas.microsoft.com/office/drawing/2014/main" id="{E3D6F190-5EE8-4599-B16E-210400A031A8}"/>
              </a:ext>
            </a:extLst>
          </p:cNvPr>
          <p:cNvGraphicFramePr>
            <a:graphicFrameLocks noGrp="1"/>
          </p:cNvGraphicFramePr>
          <p:nvPr>
            <p:extLst>
              <p:ext uri="{D42A27DB-BD31-4B8C-83A1-F6EECF244321}">
                <p14:modId xmlns:p14="http://schemas.microsoft.com/office/powerpoint/2010/main" val="733734736"/>
              </p:ext>
            </p:extLst>
          </p:nvPr>
        </p:nvGraphicFramePr>
        <p:xfrm>
          <a:off x="743126" y="2555240"/>
          <a:ext cx="10549714" cy="3505947"/>
        </p:xfrm>
        <a:graphic>
          <a:graphicData uri="http://schemas.openxmlformats.org/drawingml/2006/table">
            <a:tbl>
              <a:tblPr bandRow="1">
                <a:tableStyleId>{5C22544A-7EE6-4342-B048-85BDC9FD1C3A}</a:tableStyleId>
              </a:tblPr>
              <a:tblGrid>
                <a:gridCol w="3861956">
                  <a:extLst>
                    <a:ext uri="{9D8B030D-6E8A-4147-A177-3AD203B41FA5}">
                      <a16:colId xmlns:a16="http://schemas.microsoft.com/office/drawing/2014/main" val="641686798"/>
                    </a:ext>
                  </a:extLst>
                </a:gridCol>
                <a:gridCol w="6687758">
                  <a:extLst>
                    <a:ext uri="{9D8B030D-6E8A-4147-A177-3AD203B41FA5}">
                      <a16:colId xmlns:a16="http://schemas.microsoft.com/office/drawing/2014/main" val="3248872322"/>
                    </a:ext>
                  </a:extLst>
                </a:gridCol>
              </a:tblGrid>
              <a:tr h="1299958">
                <a:tc>
                  <a:txBody>
                    <a:bodyPr/>
                    <a:lstStyle/>
                    <a:p>
                      <a:pPr algn="ctr"/>
                      <a:r>
                        <a:rPr lang="es-GT" sz="2000" dirty="0">
                          <a:solidFill>
                            <a:schemeClr val="bg1"/>
                          </a:solidFill>
                        </a:rPr>
                        <a:t>Menor sobrecarga administrativa</a:t>
                      </a:r>
                      <a:endParaRPr lang="en-US" sz="2000" dirty="0">
                        <a:solidFill>
                          <a:schemeClr val="bg1"/>
                        </a:solidFill>
                      </a:endParaRPr>
                    </a:p>
                  </a:txBody>
                  <a:tcPr anchor="ctr">
                    <a:solidFill>
                      <a:srgbClr val="92D050"/>
                    </a:solidFill>
                  </a:tcPr>
                </a:tc>
                <a:tc>
                  <a:txBody>
                    <a:bodyPr/>
                    <a:lstStyle/>
                    <a:p>
                      <a:r>
                        <a:rPr lang="es-ES" sz="2000" dirty="0">
                          <a:solidFill>
                            <a:schemeClr val="tx1"/>
                          </a:solidFill>
                        </a:rPr>
                        <a:t>El dispositivo aprende la información de enrutamiento automáticamente, lo que elimina la necesidad de una definición de ruta manual.</a:t>
                      </a:r>
                    </a:p>
                  </a:txBody>
                  <a:tcPr anchor="ctr">
                    <a:solidFill>
                      <a:schemeClr val="bg1">
                        <a:lumMod val="95000"/>
                      </a:schemeClr>
                    </a:solidFill>
                  </a:tcPr>
                </a:tc>
                <a:extLst>
                  <a:ext uri="{0D108BD9-81ED-4DB2-BD59-A6C34878D82A}">
                    <a16:rowId xmlns:a16="http://schemas.microsoft.com/office/drawing/2014/main" val="4158045140"/>
                  </a:ext>
                </a:extLst>
              </a:tr>
              <a:tr h="906031">
                <a:tc>
                  <a:txBody>
                    <a:bodyPr/>
                    <a:lstStyle/>
                    <a:p>
                      <a:pPr algn="ctr"/>
                      <a:r>
                        <a:rPr lang="es-GT" sz="2000" dirty="0">
                          <a:solidFill>
                            <a:schemeClr val="bg1"/>
                          </a:solidFill>
                        </a:rPr>
                        <a:t>Mayor disponibilidad de la red</a:t>
                      </a:r>
                      <a:endParaRPr lang="en-US" sz="2000" dirty="0">
                        <a:solidFill>
                          <a:schemeClr val="bg1"/>
                        </a:solidFill>
                      </a:endParaRPr>
                    </a:p>
                  </a:txBody>
                  <a:tcPr anchor="ctr">
                    <a:solidFill>
                      <a:srgbClr val="0097A4"/>
                    </a:solidFill>
                  </a:tcPr>
                </a:tc>
                <a:tc>
                  <a:txBody>
                    <a:bodyPr/>
                    <a:lstStyle/>
                    <a:p>
                      <a:r>
                        <a:rPr lang="es-ES" sz="2000" dirty="0">
                          <a:solidFill>
                            <a:schemeClr val="tx1"/>
                          </a:solidFill>
                        </a:rPr>
                        <a:t>Durante situaciones de falla, el enrutamiento dinámico puede redirigir el tráfico alrededor de la falla automáticamente.</a:t>
                      </a:r>
                    </a:p>
                  </a:txBody>
                  <a:tcPr anchor="ctr">
                    <a:solidFill>
                      <a:schemeClr val="bg1">
                        <a:lumMod val="95000"/>
                      </a:schemeClr>
                    </a:solidFill>
                  </a:tcPr>
                </a:tc>
                <a:extLst>
                  <a:ext uri="{0D108BD9-81ED-4DB2-BD59-A6C34878D82A}">
                    <a16:rowId xmlns:a16="http://schemas.microsoft.com/office/drawing/2014/main" val="3618929796"/>
                  </a:ext>
                </a:extLst>
              </a:tr>
              <a:tr h="1299958">
                <a:tc>
                  <a:txBody>
                    <a:bodyPr/>
                    <a:lstStyle/>
                    <a:p>
                      <a:pPr algn="ctr"/>
                      <a:r>
                        <a:rPr lang="es-GT" sz="2000" dirty="0">
                          <a:solidFill>
                            <a:schemeClr val="bg1"/>
                          </a:solidFill>
                        </a:rPr>
                        <a:t>Mayor escalabilidad de la red</a:t>
                      </a:r>
                      <a:endParaRPr lang="en-US" sz="2000" dirty="0">
                        <a:solidFill>
                          <a:schemeClr val="bg1"/>
                        </a:solidFill>
                      </a:endParaRPr>
                    </a:p>
                  </a:txBody>
                  <a:tcPr anchor="ctr">
                    <a:solidFill>
                      <a:srgbClr val="00B0F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solidFill>
                            <a:schemeClr val="tx1"/>
                          </a:solidFill>
                        </a:rPr>
                        <a:t>El dispositivo administra de manera eficiente el crecimiento de la red mediante el aprendizaje dinámico de rutas y el cálculo de las mejores rutas a través de una red.</a:t>
                      </a:r>
                      <a:endParaRPr lang="en-US" sz="2000" dirty="0">
                        <a:solidFill>
                          <a:schemeClr val="tx1"/>
                        </a:solidFill>
                      </a:endParaRPr>
                    </a:p>
                  </a:txBody>
                  <a:tcPr anchor="ctr">
                    <a:solidFill>
                      <a:schemeClr val="bg1">
                        <a:lumMod val="95000"/>
                      </a:schemeClr>
                    </a:solidFill>
                  </a:tcPr>
                </a:tc>
                <a:extLst>
                  <a:ext uri="{0D108BD9-81ED-4DB2-BD59-A6C34878D82A}">
                    <a16:rowId xmlns:a16="http://schemas.microsoft.com/office/drawing/2014/main" val="2524067758"/>
                  </a:ext>
                </a:extLst>
              </a:tr>
            </a:tbl>
          </a:graphicData>
        </a:graphic>
      </p:graphicFrame>
    </p:spTree>
    <p:extLst>
      <p:ext uri="{BB962C8B-B14F-4D97-AF65-F5344CB8AC3E}">
        <p14:creationId xmlns:p14="http://schemas.microsoft.com/office/powerpoint/2010/main" val="4020404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3" y="2083242"/>
            <a:ext cx="6660269" cy="1358458"/>
          </a:xfrm>
        </p:spPr>
        <p:txBody>
          <a:bodyPr>
            <a:normAutofit/>
          </a:bodyPr>
          <a:lstStyle/>
          <a:p>
            <a:r>
              <a:rPr lang="es-ES" dirty="0"/>
              <a:t>Rutas estáticas</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Configurar y monitorear rutas estáticas</a:t>
            </a:r>
          </a:p>
        </p:txBody>
      </p:sp>
    </p:spTree>
    <p:extLst>
      <p:ext uri="{BB962C8B-B14F-4D97-AF65-F5344CB8AC3E}">
        <p14:creationId xmlns:p14="http://schemas.microsoft.com/office/powerpoint/2010/main" val="2406273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Protocolos de enrutamiento dinámico</a:t>
            </a:r>
          </a:p>
          <a:p>
            <a:pPr lvl="1"/>
            <a:r>
              <a:rPr lang="es-ES" sz="2000" dirty="0"/>
              <a:t>Un resumen de los protocolos de enrutamiento dinámico:</a:t>
            </a:r>
          </a:p>
          <a:p>
            <a:pPr lvl="2"/>
            <a:r>
              <a:rPr lang="es-ES" dirty="0"/>
              <a:t>Los protocolos de puerta de enlace interior (IGP) funcionan dentro de un único sistema autónomo</a:t>
            </a:r>
          </a:p>
          <a:p>
            <a:pPr lvl="3"/>
            <a:r>
              <a:rPr lang="es-ES" sz="2000" dirty="0"/>
              <a:t>Administración de red única que proporciona una política de enrutamiento única y un uso flexible de los recursos de la red</a:t>
            </a:r>
          </a:p>
          <a:p>
            <a:pPr lvl="3"/>
            <a:r>
              <a:rPr lang="es-ES" sz="2000" dirty="0"/>
              <a:t>Los ejemplos incluyen RIP, </a:t>
            </a:r>
            <a:r>
              <a:rPr lang="es-ES" sz="2000" dirty="0" err="1"/>
              <a:t>lS</a:t>
            </a:r>
            <a:r>
              <a:rPr lang="es-ES" sz="2000" dirty="0"/>
              <a:t>-IS y OSPF</a:t>
            </a:r>
            <a:endParaRPr lang="en-US" sz="2000" dirty="0"/>
          </a:p>
        </p:txBody>
      </p:sp>
      <p:pic>
        <p:nvPicPr>
          <p:cNvPr id="4" name="Picture 3">
            <a:extLst>
              <a:ext uri="{FF2B5EF4-FFF2-40B4-BE49-F238E27FC236}">
                <a16:creationId xmlns:a16="http://schemas.microsoft.com/office/drawing/2014/main" id="{ABFC6951-A549-4C67-BB5B-D5BE021C9BC1}"/>
              </a:ext>
            </a:extLst>
          </p:cNvPr>
          <p:cNvPicPr>
            <a:picLocks noChangeAspect="1"/>
          </p:cNvPicPr>
          <p:nvPr/>
        </p:nvPicPr>
        <p:blipFill>
          <a:blip r:embed="rId3"/>
          <a:stretch>
            <a:fillRect/>
          </a:stretch>
        </p:blipFill>
        <p:spPr>
          <a:xfrm>
            <a:off x="2177984" y="3817230"/>
            <a:ext cx="7973574" cy="3040770"/>
          </a:xfrm>
          <a:prstGeom prst="rect">
            <a:avLst/>
          </a:prstGeom>
        </p:spPr>
      </p:pic>
    </p:spTree>
    <p:extLst>
      <p:ext uri="{BB962C8B-B14F-4D97-AF65-F5344CB8AC3E}">
        <p14:creationId xmlns:p14="http://schemas.microsoft.com/office/powerpoint/2010/main" val="3429775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Protocolos de enrutamiento dinámico</a:t>
            </a:r>
          </a:p>
          <a:p>
            <a:pPr lvl="1"/>
            <a:r>
              <a:rPr lang="es-ES" sz="2000" dirty="0"/>
              <a:t>Un resumen de los protocolos de enrutamiento dinámico:</a:t>
            </a:r>
          </a:p>
          <a:p>
            <a:pPr lvl="2"/>
            <a:r>
              <a:rPr lang="es-ES" dirty="0"/>
              <a:t>Los protocolos de puerta de enlace exterior (EGP) operan entre diferentes sistemas autónomos</a:t>
            </a:r>
          </a:p>
          <a:p>
            <a:pPr lvl="3"/>
            <a:r>
              <a:rPr lang="es-ES" sz="2000" dirty="0"/>
              <a:t>Entidades administrativas independientes que se comunican entre infraestructuras de red independientes</a:t>
            </a:r>
          </a:p>
          <a:p>
            <a:pPr lvl="3"/>
            <a:r>
              <a:rPr lang="es-ES" sz="2000" dirty="0"/>
              <a:t>El EGP actual en uso hoy en día es BGP</a:t>
            </a:r>
          </a:p>
          <a:p>
            <a:endParaRPr lang="en-US" dirty="0"/>
          </a:p>
        </p:txBody>
      </p:sp>
      <p:pic>
        <p:nvPicPr>
          <p:cNvPr id="4" name="Picture 3">
            <a:extLst>
              <a:ext uri="{FF2B5EF4-FFF2-40B4-BE49-F238E27FC236}">
                <a16:creationId xmlns:a16="http://schemas.microsoft.com/office/drawing/2014/main" id="{121CE627-66B6-458A-A0A2-D55442CE3B23}"/>
              </a:ext>
            </a:extLst>
          </p:cNvPr>
          <p:cNvPicPr>
            <a:picLocks noChangeAspect="1"/>
          </p:cNvPicPr>
          <p:nvPr/>
        </p:nvPicPr>
        <p:blipFill>
          <a:blip r:embed="rId3"/>
          <a:stretch>
            <a:fillRect/>
          </a:stretch>
        </p:blipFill>
        <p:spPr>
          <a:xfrm>
            <a:off x="2010727" y="3423860"/>
            <a:ext cx="8170545" cy="3150090"/>
          </a:xfrm>
          <a:prstGeom prst="rect">
            <a:avLst/>
          </a:prstGeom>
        </p:spPr>
      </p:pic>
    </p:spTree>
    <p:extLst>
      <p:ext uri="{BB962C8B-B14F-4D97-AF65-F5344CB8AC3E}">
        <p14:creationId xmlns:p14="http://schemas.microsoft.com/office/powerpoint/2010/main" val="2058372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Verificación de Conocimiento</a:t>
            </a:r>
            <a:endParaRPr lang="en-US" dirty="0"/>
          </a:p>
          <a:p>
            <a:endParaRPr lang="en-US" dirty="0"/>
          </a:p>
        </p:txBody>
      </p:sp>
      <p:pic>
        <p:nvPicPr>
          <p:cNvPr id="4" name="Picture 3">
            <a:extLst>
              <a:ext uri="{FF2B5EF4-FFF2-40B4-BE49-F238E27FC236}">
                <a16:creationId xmlns:a16="http://schemas.microsoft.com/office/drawing/2014/main" id="{9FEB6005-C227-4732-842A-0073B9D4E64D}"/>
              </a:ext>
            </a:extLst>
          </p:cNvPr>
          <p:cNvPicPr>
            <a:picLocks noChangeAspect="1"/>
          </p:cNvPicPr>
          <p:nvPr/>
        </p:nvPicPr>
        <p:blipFill rotWithShape="1">
          <a:blip r:embed="rId3"/>
          <a:srcRect l="1316"/>
          <a:stretch/>
        </p:blipFill>
        <p:spPr>
          <a:xfrm>
            <a:off x="315818" y="2685880"/>
            <a:ext cx="8064748" cy="3723686"/>
          </a:xfrm>
          <a:prstGeom prst="rect">
            <a:avLst/>
          </a:prstGeom>
        </p:spPr>
      </p:pic>
      <p:pic>
        <p:nvPicPr>
          <p:cNvPr id="8" name="Picture 7">
            <a:extLst>
              <a:ext uri="{FF2B5EF4-FFF2-40B4-BE49-F238E27FC236}">
                <a16:creationId xmlns:a16="http://schemas.microsoft.com/office/drawing/2014/main" id="{199B5E6B-997A-4B20-B298-7F664333C13C}"/>
              </a:ext>
            </a:extLst>
          </p:cNvPr>
          <p:cNvPicPr>
            <a:picLocks noChangeAspect="1"/>
          </p:cNvPicPr>
          <p:nvPr/>
        </p:nvPicPr>
        <p:blipFill>
          <a:blip r:embed="rId4"/>
          <a:stretch>
            <a:fillRect/>
          </a:stretch>
        </p:blipFill>
        <p:spPr>
          <a:xfrm>
            <a:off x="6870765" y="2054075"/>
            <a:ext cx="5005417" cy="557372"/>
          </a:xfrm>
          <a:prstGeom prst="rect">
            <a:avLst/>
          </a:prstGeom>
        </p:spPr>
      </p:pic>
      <p:pic>
        <p:nvPicPr>
          <p:cNvPr id="10" name="Picture 9">
            <a:extLst>
              <a:ext uri="{FF2B5EF4-FFF2-40B4-BE49-F238E27FC236}">
                <a16:creationId xmlns:a16="http://schemas.microsoft.com/office/drawing/2014/main" id="{DF8FBA00-6302-483F-8E6F-EEC4F21CAFB2}"/>
              </a:ext>
            </a:extLst>
          </p:cNvPr>
          <p:cNvPicPr>
            <a:picLocks noChangeAspect="1"/>
          </p:cNvPicPr>
          <p:nvPr/>
        </p:nvPicPr>
        <p:blipFill>
          <a:blip r:embed="rId5"/>
          <a:stretch>
            <a:fillRect/>
          </a:stretch>
        </p:blipFill>
        <p:spPr>
          <a:xfrm>
            <a:off x="6816113" y="3283417"/>
            <a:ext cx="5060069" cy="531473"/>
          </a:xfrm>
          <a:prstGeom prst="rect">
            <a:avLst/>
          </a:prstGeom>
        </p:spPr>
      </p:pic>
      <p:pic>
        <p:nvPicPr>
          <p:cNvPr id="12" name="Picture 11">
            <a:extLst>
              <a:ext uri="{FF2B5EF4-FFF2-40B4-BE49-F238E27FC236}">
                <a16:creationId xmlns:a16="http://schemas.microsoft.com/office/drawing/2014/main" id="{0F515A3C-3617-4F2E-8EB0-C5213CF9384C}"/>
              </a:ext>
            </a:extLst>
          </p:cNvPr>
          <p:cNvPicPr>
            <a:picLocks noChangeAspect="1"/>
          </p:cNvPicPr>
          <p:nvPr/>
        </p:nvPicPr>
        <p:blipFill>
          <a:blip r:embed="rId6"/>
          <a:stretch>
            <a:fillRect/>
          </a:stretch>
        </p:blipFill>
        <p:spPr>
          <a:xfrm>
            <a:off x="6816113" y="2629218"/>
            <a:ext cx="5060069" cy="557373"/>
          </a:xfrm>
          <a:prstGeom prst="rect">
            <a:avLst/>
          </a:prstGeom>
        </p:spPr>
      </p:pic>
    </p:spTree>
    <p:extLst>
      <p:ext uri="{BB962C8B-B14F-4D97-AF65-F5344CB8AC3E}">
        <p14:creationId xmlns:p14="http://schemas.microsoft.com/office/powerpoint/2010/main" val="2963705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3" y="2083242"/>
            <a:ext cx="6660269" cy="1358458"/>
          </a:xfrm>
        </p:spPr>
        <p:txBody>
          <a:bodyPr>
            <a:normAutofit/>
          </a:bodyPr>
          <a:lstStyle/>
          <a:p>
            <a:r>
              <a:rPr lang="es-ES" dirty="0"/>
              <a:t>Configurando OSPF</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Configurar y monitorear OSPF</a:t>
            </a:r>
          </a:p>
        </p:txBody>
      </p:sp>
    </p:spTree>
    <p:extLst>
      <p:ext uri="{BB962C8B-B14F-4D97-AF65-F5344CB8AC3E}">
        <p14:creationId xmlns:p14="http://schemas.microsoft.com/office/powerpoint/2010/main" val="2929463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Descripción general de OSPF</a:t>
            </a:r>
          </a:p>
          <a:p>
            <a:pPr lvl="1"/>
            <a:r>
              <a:rPr lang="es-ES" sz="2000" dirty="0"/>
              <a:t>OSPF es un protocolo de enrutamiento de estado de enlace diseñado para su uso dentro de un sistema autónomo (AS).</a:t>
            </a:r>
          </a:p>
          <a:p>
            <a:pPr lvl="2"/>
            <a:r>
              <a:rPr lang="es-ES" dirty="0">
                <a:cs typeface="Calibri"/>
              </a:rPr>
              <a:t>Los </a:t>
            </a:r>
            <a:r>
              <a:rPr lang="es-ES" dirty="0" err="1">
                <a:cs typeface="Calibri"/>
              </a:rPr>
              <a:t>lGP</a:t>
            </a:r>
            <a:r>
              <a:rPr lang="es-ES" dirty="0">
                <a:cs typeface="Calibri"/>
              </a:rPr>
              <a:t> están diseñados para facilitar la comunicación de rutas entre enrutadores dentro del mismo AS.</a:t>
            </a:r>
            <a:endParaRPr lang="es-GT" dirty="0"/>
          </a:p>
          <a:p>
            <a:endParaRPr lang="en-US" dirty="0"/>
          </a:p>
        </p:txBody>
      </p:sp>
      <p:pic>
        <p:nvPicPr>
          <p:cNvPr id="4" name="Picture 3">
            <a:extLst>
              <a:ext uri="{FF2B5EF4-FFF2-40B4-BE49-F238E27FC236}">
                <a16:creationId xmlns:a16="http://schemas.microsoft.com/office/drawing/2014/main" id="{7E7713DE-690E-4A97-A3DD-E50EACB1EF4B}"/>
              </a:ext>
            </a:extLst>
          </p:cNvPr>
          <p:cNvPicPr>
            <a:picLocks noChangeAspect="1"/>
          </p:cNvPicPr>
          <p:nvPr/>
        </p:nvPicPr>
        <p:blipFill>
          <a:blip r:embed="rId3"/>
          <a:stretch>
            <a:fillRect/>
          </a:stretch>
        </p:blipFill>
        <p:spPr>
          <a:xfrm>
            <a:off x="2864767" y="2642030"/>
            <a:ext cx="6600007" cy="3931920"/>
          </a:xfrm>
          <a:prstGeom prst="rect">
            <a:avLst/>
          </a:prstGeom>
        </p:spPr>
      </p:pic>
    </p:spTree>
    <p:extLst>
      <p:ext uri="{BB962C8B-B14F-4D97-AF65-F5344CB8AC3E}">
        <p14:creationId xmlns:p14="http://schemas.microsoft.com/office/powerpoint/2010/main" val="3892207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Descripción general de OSPF</a:t>
            </a:r>
          </a:p>
          <a:p>
            <a:pPr lvl="1"/>
            <a:r>
              <a:rPr lang="es-ES" sz="2000" dirty="0"/>
              <a:t>OSPF es un protocolo de enrutamiento de estado de enlace diseñado para su uso dentro de un sistema autónomo (AS).</a:t>
            </a:r>
          </a:p>
          <a:p>
            <a:pPr lvl="2"/>
            <a:r>
              <a:rPr lang="es-ES" dirty="0">
                <a:cs typeface="Calibri"/>
              </a:rPr>
              <a:t>Los </a:t>
            </a:r>
            <a:r>
              <a:rPr lang="es-ES" dirty="0" err="1">
                <a:cs typeface="Calibri"/>
              </a:rPr>
              <a:t>lGP</a:t>
            </a:r>
            <a:r>
              <a:rPr lang="es-ES" dirty="0">
                <a:cs typeface="Calibri"/>
              </a:rPr>
              <a:t> están diseñados para facilitar la comunicación de rutas entre enrutadores dentro del mismo AS.</a:t>
            </a:r>
            <a:endParaRPr lang="es-GT" dirty="0"/>
          </a:p>
          <a:p>
            <a:endParaRPr lang="en-US" dirty="0"/>
          </a:p>
        </p:txBody>
      </p:sp>
      <p:pic>
        <p:nvPicPr>
          <p:cNvPr id="4" name="Picture 3">
            <a:extLst>
              <a:ext uri="{FF2B5EF4-FFF2-40B4-BE49-F238E27FC236}">
                <a16:creationId xmlns:a16="http://schemas.microsoft.com/office/drawing/2014/main" id="{68CB1E9F-EEA2-4405-A13A-399D24D5C1ED}"/>
              </a:ext>
            </a:extLst>
          </p:cNvPr>
          <p:cNvPicPr>
            <a:picLocks noChangeAspect="1"/>
          </p:cNvPicPr>
          <p:nvPr/>
        </p:nvPicPr>
        <p:blipFill>
          <a:blip r:embed="rId3"/>
          <a:stretch>
            <a:fillRect/>
          </a:stretch>
        </p:blipFill>
        <p:spPr>
          <a:xfrm>
            <a:off x="920528" y="3124077"/>
            <a:ext cx="10350943" cy="2937110"/>
          </a:xfrm>
          <a:prstGeom prst="rect">
            <a:avLst/>
          </a:prstGeom>
        </p:spPr>
      </p:pic>
    </p:spTree>
    <p:extLst>
      <p:ext uri="{BB962C8B-B14F-4D97-AF65-F5344CB8AC3E}">
        <p14:creationId xmlns:p14="http://schemas.microsoft.com/office/powerpoint/2010/main" val="3901636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Descripción general de OSPF</a:t>
            </a:r>
          </a:p>
          <a:p>
            <a:pPr lvl="1"/>
            <a:r>
              <a:rPr lang="es-ES" dirty="0">
                <a:cs typeface="Calibri"/>
              </a:rPr>
              <a:t>Los dispositivos que ejecutan OSPF envían información sobre sus enlaces de red y el estado de esos enlaces a otros enrutadores en el AS</a:t>
            </a:r>
            <a:endParaRPr lang="es-GT" dirty="0"/>
          </a:p>
          <a:p>
            <a:endParaRPr lang="en-US" dirty="0"/>
          </a:p>
        </p:txBody>
      </p:sp>
      <p:pic>
        <p:nvPicPr>
          <p:cNvPr id="4" name="Picture 3">
            <a:extLst>
              <a:ext uri="{FF2B5EF4-FFF2-40B4-BE49-F238E27FC236}">
                <a16:creationId xmlns:a16="http://schemas.microsoft.com/office/drawing/2014/main" id="{5399A6F3-2026-4428-A6F0-19BC53A2D93E}"/>
              </a:ext>
            </a:extLst>
          </p:cNvPr>
          <p:cNvPicPr>
            <a:picLocks noChangeAspect="1"/>
          </p:cNvPicPr>
          <p:nvPr/>
        </p:nvPicPr>
        <p:blipFill>
          <a:blip r:embed="rId3"/>
          <a:stretch>
            <a:fillRect/>
          </a:stretch>
        </p:blipFill>
        <p:spPr>
          <a:xfrm>
            <a:off x="2618239" y="2595623"/>
            <a:ext cx="6955521" cy="4133472"/>
          </a:xfrm>
          <a:prstGeom prst="rect">
            <a:avLst/>
          </a:prstGeom>
        </p:spPr>
      </p:pic>
    </p:spTree>
    <p:extLst>
      <p:ext uri="{BB962C8B-B14F-4D97-AF65-F5344CB8AC3E}">
        <p14:creationId xmlns:p14="http://schemas.microsoft.com/office/powerpoint/2010/main" val="2522546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Descripción general de OSPF</a:t>
            </a:r>
          </a:p>
          <a:p>
            <a:pPr lvl="1"/>
            <a:r>
              <a:rPr lang="es-GT" dirty="0"/>
              <a:t>Es un protocolo de Gateway interior (IGP) de estado-enlace</a:t>
            </a:r>
          </a:p>
          <a:p>
            <a:pPr lvl="2"/>
            <a:r>
              <a:rPr lang="es-GT" dirty="0"/>
              <a:t>Inunda de manera confiable la información de estado-enlace (LSA) a sus vecinos</a:t>
            </a:r>
          </a:p>
          <a:p>
            <a:pPr lvl="2"/>
            <a:r>
              <a:rPr lang="es-GT" dirty="0"/>
              <a:t>Crea una base de datos completa de la red</a:t>
            </a:r>
          </a:p>
          <a:p>
            <a:pPr lvl="2"/>
            <a:r>
              <a:rPr lang="es-GT" dirty="0"/>
              <a:t>Calcula la mejor ruta para cada destino</a:t>
            </a:r>
          </a:p>
          <a:p>
            <a:endParaRPr lang="en-US" dirty="0"/>
          </a:p>
        </p:txBody>
      </p:sp>
      <p:pic>
        <p:nvPicPr>
          <p:cNvPr id="8" name="Picture 7">
            <a:extLst>
              <a:ext uri="{FF2B5EF4-FFF2-40B4-BE49-F238E27FC236}">
                <a16:creationId xmlns:a16="http://schemas.microsoft.com/office/drawing/2014/main" id="{C6C519B4-D205-44C3-BF64-22691052AD40}"/>
              </a:ext>
            </a:extLst>
          </p:cNvPr>
          <p:cNvPicPr>
            <a:picLocks noChangeAspect="1"/>
          </p:cNvPicPr>
          <p:nvPr/>
        </p:nvPicPr>
        <p:blipFill>
          <a:blip r:embed="rId3"/>
          <a:stretch>
            <a:fillRect/>
          </a:stretch>
        </p:blipFill>
        <p:spPr>
          <a:xfrm>
            <a:off x="2440414" y="3169920"/>
            <a:ext cx="7311171" cy="3404030"/>
          </a:xfrm>
          <a:prstGeom prst="rect">
            <a:avLst/>
          </a:prstGeom>
        </p:spPr>
      </p:pic>
    </p:spTree>
    <p:extLst>
      <p:ext uri="{BB962C8B-B14F-4D97-AF65-F5344CB8AC3E}">
        <p14:creationId xmlns:p14="http://schemas.microsoft.com/office/powerpoint/2010/main" val="1317848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Descripción general de OSPF</a:t>
            </a:r>
          </a:p>
          <a:p>
            <a:pPr lvl="1"/>
            <a:r>
              <a:rPr lang="es-GT" dirty="0"/>
              <a:t>Es un protocolo de Gateway interior (IGP) de estado-enlace</a:t>
            </a:r>
          </a:p>
          <a:p>
            <a:pPr lvl="2"/>
            <a:r>
              <a:rPr lang="es-GT" dirty="0"/>
              <a:t>Utiliza el algoritmo </a:t>
            </a:r>
            <a:r>
              <a:rPr lang="es-GT" dirty="0" err="1"/>
              <a:t>Shortest-past-first</a:t>
            </a:r>
            <a:r>
              <a:rPr lang="es-GT" dirty="0"/>
              <a:t> (SPF) (algoritmo de Dijkstra)</a:t>
            </a:r>
          </a:p>
          <a:p>
            <a:endParaRPr lang="en-US" dirty="0"/>
          </a:p>
        </p:txBody>
      </p:sp>
      <p:pic>
        <p:nvPicPr>
          <p:cNvPr id="4" name="Picture 3">
            <a:extLst>
              <a:ext uri="{FF2B5EF4-FFF2-40B4-BE49-F238E27FC236}">
                <a16:creationId xmlns:a16="http://schemas.microsoft.com/office/drawing/2014/main" id="{61FAA7D3-CAA6-4827-80C0-A41D50EBF775}"/>
              </a:ext>
            </a:extLst>
          </p:cNvPr>
          <p:cNvPicPr>
            <a:picLocks noChangeAspect="1"/>
          </p:cNvPicPr>
          <p:nvPr/>
        </p:nvPicPr>
        <p:blipFill>
          <a:blip r:embed="rId3"/>
          <a:stretch>
            <a:fillRect/>
          </a:stretch>
        </p:blipFill>
        <p:spPr>
          <a:xfrm>
            <a:off x="2754727" y="2823108"/>
            <a:ext cx="6682546" cy="3727450"/>
          </a:xfrm>
          <a:prstGeom prst="rect">
            <a:avLst/>
          </a:prstGeom>
        </p:spPr>
      </p:pic>
    </p:spTree>
    <p:extLst>
      <p:ext uri="{BB962C8B-B14F-4D97-AF65-F5344CB8AC3E}">
        <p14:creationId xmlns:p14="http://schemas.microsoft.com/office/powerpoint/2010/main" val="433242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normAutofit/>
          </a:bodyPr>
          <a:lstStyle/>
          <a:p>
            <a:r>
              <a:rPr lang="es-GT" dirty="0"/>
              <a:t>Descripción general de OSPF</a:t>
            </a:r>
          </a:p>
          <a:p>
            <a:pPr lvl="1"/>
            <a:r>
              <a:rPr lang="es-ES" dirty="0"/>
              <a:t>Utiliza áreas para incorporar la jerarquía y permitir la escalabilidad</a:t>
            </a:r>
          </a:p>
          <a:p>
            <a:pPr lvl="1"/>
            <a:r>
              <a:rPr lang="es-ES" dirty="0"/>
              <a:t>El software puede resumir la información de enrutamiento de un área OSPF y el dispositivo puede pasarla al resto de la red.</a:t>
            </a:r>
          </a:p>
          <a:p>
            <a:pPr lvl="1"/>
            <a:r>
              <a:rPr lang="es-ES" dirty="0"/>
              <a:t>Cada enrutador OSPF mantiene una base de datos de estado de enlace (LSDB) separada para cada área a la que está conectado</a:t>
            </a:r>
          </a:p>
          <a:p>
            <a:pPr lvl="1"/>
            <a:r>
              <a:rPr lang="es-ES" dirty="0"/>
              <a:t>LSDB es idéntico para todos los enrutadores participantes dentro de esa área</a:t>
            </a:r>
            <a:endParaRPr lang="en-US" dirty="0"/>
          </a:p>
        </p:txBody>
      </p:sp>
    </p:spTree>
    <p:extLst>
      <p:ext uri="{BB962C8B-B14F-4D97-AF65-F5344CB8AC3E}">
        <p14:creationId xmlns:p14="http://schemas.microsoft.com/office/powerpoint/2010/main" val="651861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Rutas estáticas</a:t>
            </a:r>
          </a:p>
          <a:p>
            <a:pPr lvl="1"/>
            <a:r>
              <a:rPr lang="es-ES" dirty="0"/>
              <a:t>Rutas configuradas manualmente añadidas a la tabla de rutas</a:t>
            </a:r>
          </a:p>
          <a:p>
            <a:pPr lvl="1"/>
            <a:r>
              <a:rPr lang="es-ES" dirty="0"/>
              <a:t>Definido bajo la jerarquía [</a:t>
            </a:r>
            <a:r>
              <a:rPr lang="es-ES" dirty="0" err="1"/>
              <a:t>edit</a:t>
            </a:r>
            <a:r>
              <a:rPr lang="es-ES" dirty="0"/>
              <a:t> </a:t>
            </a:r>
            <a:r>
              <a:rPr lang="es-ES" dirty="0" err="1"/>
              <a:t>routing-options</a:t>
            </a:r>
            <a:r>
              <a:rPr lang="es-ES" dirty="0"/>
              <a:t>]</a:t>
            </a:r>
            <a:endParaRPr lang="en-US" dirty="0"/>
          </a:p>
        </p:txBody>
      </p:sp>
    </p:spTree>
    <p:extLst>
      <p:ext uri="{BB962C8B-B14F-4D97-AF65-F5344CB8AC3E}">
        <p14:creationId xmlns:p14="http://schemas.microsoft.com/office/powerpoint/2010/main" val="2604637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Descripción general de OSPF</a:t>
            </a:r>
          </a:p>
          <a:p>
            <a:endParaRPr lang="en-US" dirty="0"/>
          </a:p>
        </p:txBody>
      </p:sp>
      <p:pic>
        <p:nvPicPr>
          <p:cNvPr id="4" name="Picture 3">
            <a:extLst>
              <a:ext uri="{FF2B5EF4-FFF2-40B4-BE49-F238E27FC236}">
                <a16:creationId xmlns:a16="http://schemas.microsoft.com/office/drawing/2014/main" id="{B9A26A4F-33D1-4F76-BEB2-13D011442F31}"/>
              </a:ext>
            </a:extLst>
          </p:cNvPr>
          <p:cNvPicPr>
            <a:picLocks noChangeAspect="1"/>
          </p:cNvPicPr>
          <p:nvPr/>
        </p:nvPicPr>
        <p:blipFill>
          <a:blip r:embed="rId3"/>
          <a:stretch>
            <a:fillRect/>
          </a:stretch>
        </p:blipFill>
        <p:spPr>
          <a:xfrm>
            <a:off x="315818" y="2516331"/>
            <a:ext cx="5185439" cy="3889080"/>
          </a:xfrm>
          <a:prstGeom prst="rect">
            <a:avLst/>
          </a:prstGeom>
        </p:spPr>
      </p:pic>
      <p:pic>
        <p:nvPicPr>
          <p:cNvPr id="8" name="Picture 7">
            <a:extLst>
              <a:ext uri="{FF2B5EF4-FFF2-40B4-BE49-F238E27FC236}">
                <a16:creationId xmlns:a16="http://schemas.microsoft.com/office/drawing/2014/main" id="{2ABC6589-CFC9-4488-B19B-210DB106692F}"/>
              </a:ext>
            </a:extLst>
          </p:cNvPr>
          <p:cNvPicPr>
            <a:picLocks noChangeAspect="1"/>
          </p:cNvPicPr>
          <p:nvPr/>
        </p:nvPicPr>
        <p:blipFill>
          <a:blip r:embed="rId4"/>
          <a:stretch>
            <a:fillRect/>
          </a:stretch>
        </p:blipFill>
        <p:spPr>
          <a:xfrm>
            <a:off x="6125415" y="2516331"/>
            <a:ext cx="5375104" cy="3091989"/>
          </a:xfrm>
          <a:prstGeom prst="rect">
            <a:avLst/>
          </a:prstGeom>
        </p:spPr>
      </p:pic>
    </p:spTree>
    <p:extLst>
      <p:ext uri="{BB962C8B-B14F-4D97-AF65-F5344CB8AC3E}">
        <p14:creationId xmlns:p14="http://schemas.microsoft.com/office/powerpoint/2010/main" val="1762809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Caso de uso: Objetivo y Topología</a:t>
            </a:r>
          </a:p>
          <a:p>
            <a:pPr lvl="1"/>
            <a:r>
              <a:rPr lang="es-ES" sz="2000" dirty="0">
                <a:cs typeface="Calibri"/>
              </a:rPr>
              <a:t>Utilizar una sola área OSPF para proporcionar conectividad entre todas las subredes conectadas y direcciones de </a:t>
            </a:r>
            <a:r>
              <a:rPr lang="es-ES" sz="2000" dirty="0" err="1">
                <a:cs typeface="Calibri"/>
              </a:rPr>
              <a:t>loopback</a:t>
            </a:r>
            <a:endParaRPr lang="es-ES" sz="2000" dirty="0">
              <a:cs typeface="Calibri"/>
            </a:endParaRPr>
          </a:p>
          <a:p>
            <a:pPr lvl="1"/>
            <a:r>
              <a:rPr lang="es-ES" sz="2000" dirty="0">
                <a:cs typeface="Calibri"/>
              </a:rPr>
              <a:t>Garantizar que no se formen adyacencias en las interfaces que se conectan a las subredes 172.20.x.0/24</a:t>
            </a:r>
            <a:r>
              <a:rPr lang="es-ES" dirty="0">
                <a:cs typeface="Calibri"/>
              </a:rPr>
              <a:t>.</a:t>
            </a:r>
            <a:endParaRPr lang="en-US" dirty="0"/>
          </a:p>
        </p:txBody>
      </p:sp>
      <p:pic>
        <p:nvPicPr>
          <p:cNvPr id="4" name="Picture 3">
            <a:extLst>
              <a:ext uri="{FF2B5EF4-FFF2-40B4-BE49-F238E27FC236}">
                <a16:creationId xmlns:a16="http://schemas.microsoft.com/office/drawing/2014/main" id="{5E19B8A7-52D9-4B5B-A762-2D84BF05456B}"/>
              </a:ext>
            </a:extLst>
          </p:cNvPr>
          <p:cNvPicPr>
            <a:picLocks noChangeAspect="1"/>
          </p:cNvPicPr>
          <p:nvPr/>
        </p:nvPicPr>
        <p:blipFill>
          <a:blip r:embed="rId3"/>
          <a:stretch>
            <a:fillRect/>
          </a:stretch>
        </p:blipFill>
        <p:spPr>
          <a:xfrm>
            <a:off x="992561" y="2880359"/>
            <a:ext cx="10206877" cy="3803015"/>
          </a:xfrm>
          <a:prstGeom prst="rect">
            <a:avLst/>
          </a:prstGeom>
        </p:spPr>
      </p:pic>
    </p:spTree>
    <p:extLst>
      <p:ext uri="{BB962C8B-B14F-4D97-AF65-F5344CB8AC3E}">
        <p14:creationId xmlns:p14="http://schemas.microsoft.com/office/powerpoint/2010/main" val="563306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Caso de Uso: Configuración de OSPF</a:t>
            </a:r>
          </a:p>
          <a:p>
            <a:pPr lvl="1"/>
            <a:r>
              <a:rPr lang="es-GT" dirty="0"/>
              <a:t>Ejemplo de la configuración de OSPF tomada del </a:t>
            </a:r>
            <a:r>
              <a:rPr lang="es-GT" dirty="0" err="1"/>
              <a:t>router</a:t>
            </a:r>
            <a:r>
              <a:rPr lang="es-GT" dirty="0"/>
              <a:t>-A</a:t>
            </a:r>
            <a:endParaRPr lang="en-US" dirty="0"/>
          </a:p>
        </p:txBody>
      </p:sp>
      <p:pic>
        <p:nvPicPr>
          <p:cNvPr id="4" name="Picture 3">
            <a:extLst>
              <a:ext uri="{FF2B5EF4-FFF2-40B4-BE49-F238E27FC236}">
                <a16:creationId xmlns:a16="http://schemas.microsoft.com/office/drawing/2014/main" id="{95AFD81B-387A-4FCD-A701-86EC96B4B40B}"/>
              </a:ext>
            </a:extLst>
          </p:cNvPr>
          <p:cNvPicPr>
            <a:picLocks noChangeAspect="1"/>
          </p:cNvPicPr>
          <p:nvPr/>
        </p:nvPicPr>
        <p:blipFill>
          <a:blip r:embed="rId3"/>
          <a:stretch>
            <a:fillRect/>
          </a:stretch>
        </p:blipFill>
        <p:spPr>
          <a:xfrm>
            <a:off x="1465194" y="2448490"/>
            <a:ext cx="8941111" cy="3734617"/>
          </a:xfrm>
          <a:prstGeom prst="rect">
            <a:avLst/>
          </a:prstGeom>
        </p:spPr>
      </p:pic>
    </p:spTree>
    <p:extLst>
      <p:ext uri="{BB962C8B-B14F-4D97-AF65-F5344CB8AC3E}">
        <p14:creationId xmlns:p14="http://schemas.microsoft.com/office/powerpoint/2010/main" val="3463388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Caso de Uso: Verificando el estado de un vecino OSPF</a:t>
            </a:r>
          </a:p>
          <a:p>
            <a:pPr lvl="1"/>
            <a:r>
              <a:rPr lang="es-ES" dirty="0"/>
              <a:t>Use el comando </a:t>
            </a:r>
            <a:r>
              <a:rPr lang="es-ES" b="1" dirty="0"/>
              <a:t>show </a:t>
            </a:r>
            <a:r>
              <a:rPr lang="es-ES" b="1" dirty="0" err="1"/>
              <a:t>ospf</a:t>
            </a:r>
            <a:r>
              <a:rPr lang="es-ES" b="1" dirty="0"/>
              <a:t> </a:t>
            </a:r>
            <a:r>
              <a:rPr lang="es-ES" b="1" dirty="0" err="1"/>
              <a:t>neighbor</a:t>
            </a:r>
            <a:r>
              <a:rPr lang="es-ES" dirty="0"/>
              <a:t> para mostrar adyacencias</a:t>
            </a:r>
          </a:p>
          <a:p>
            <a:pPr lvl="1"/>
            <a:r>
              <a:rPr lang="es-ES" dirty="0"/>
              <a:t>Use </a:t>
            </a:r>
            <a:r>
              <a:rPr lang="es-ES" b="1" dirty="0" err="1"/>
              <a:t>detail</a:t>
            </a:r>
            <a:r>
              <a:rPr lang="es-ES" b="1" dirty="0"/>
              <a:t> </a:t>
            </a:r>
            <a:r>
              <a:rPr lang="es-ES" dirty="0"/>
              <a:t>o </a:t>
            </a:r>
            <a:r>
              <a:rPr lang="es-ES" b="1" dirty="0"/>
              <a:t>extensive</a:t>
            </a:r>
            <a:r>
              <a:rPr lang="es-ES" dirty="0"/>
              <a:t> para información adicional</a:t>
            </a:r>
            <a:endParaRPr lang="en-US" dirty="0"/>
          </a:p>
        </p:txBody>
      </p:sp>
      <p:pic>
        <p:nvPicPr>
          <p:cNvPr id="8" name="Picture 7">
            <a:extLst>
              <a:ext uri="{FF2B5EF4-FFF2-40B4-BE49-F238E27FC236}">
                <a16:creationId xmlns:a16="http://schemas.microsoft.com/office/drawing/2014/main" id="{7A89AD9D-AD34-49F5-868B-DED490F9DAB8}"/>
              </a:ext>
            </a:extLst>
          </p:cNvPr>
          <p:cNvPicPr>
            <a:picLocks noChangeAspect="1"/>
          </p:cNvPicPr>
          <p:nvPr/>
        </p:nvPicPr>
        <p:blipFill>
          <a:blip r:embed="rId3"/>
          <a:stretch>
            <a:fillRect/>
          </a:stretch>
        </p:blipFill>
        <p:spPr>
          <a:xfrm>
            <a:off x="865393" y="2867424"/>
            <a:ext cx="10461213" cy="2980403"/>
          </a:xfrm>
          <a:prstGeom prst="rect">
            <a:avLst/>
          </a:prstGeom>
        </p:spPr>
      </p:pic>
    </p:spTree>
    <p:extLst>
      <p:ext uri="{BB962C8B-B14F-4D97-AF65-F5344CB8AC3E}">
        <p14:creationId xmlns:p14="http://schemas.microsoft.com/office/powerpoint/2010/main" val="2851652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a:xfrm>
            <a:off x="453362" y="1364512"/>
            <a:ext cx="10763278" cy="4351338"/>
          </a:xfrm>
        </p:spPr>
        <p:txBody>
          <a:bodyPr/>
          <a:lstStyle/>
          <a:p>
            <a:r>
              <a:rPr lang="es-GT" dirty="0"/>
              <a:t>Caso de Uso: Verificando el estado de un vecino OSPF</a:t>
            </a:r>
          </a:p>
        </p:txBody>
      </p:sp>
      <p:pic>
        <p:nvPicPr>
          <p:cNvPr id="4" name="Picture 3">
            <a:extLst>
              <a:ext uri="{FF2B5EF4-FFF2-40B4-BE49-F238E27FC236}">
                <a16:creationId xmlns:a16="http://schemas.microsoft.com/office/drawing/2014/main" id="{130113A3-2A16-46EB-A7B8-ED43B7554F27}"/>
              </a:ext>
            </a:extLst>
          </p:cNvPr>
          <p:cNvPicPr>
            <a:picLocks noChangeAspect="1"/>
          </p:cNvPicPr>
          <p:nvPr/>
        </p:nvPicPr>
        <p:blipFill>
          <a:blip r:embed="rId3"/>
          <a:stretch>
            <a:fillRect/>
          </a:stretch>
        </p:blipFill>
        <p:spPr>
          <a:xfrm>
            <a:off x="1686022" y="4137319"/>
            <a:ext cx="8819953" cy="2698456"/>
          </a:xfrm>
          <a:prstGeom prst="rect">
            <a:avLst/>
          </a:prstGeom>
        </p:spPr>
      </p:pic>
      <p:pic>
        <p:nvPicPr>
          <p:cNvPr id="8" name="Picture 7">
            <a:extLst>
              <a:ext uri="{FF2B5EF4-FFF2-40B4-BE49-F238E27FC236}">
                <a16:creationId xmlns:a16="http://schemas.microsoft.com/office/drawing/2014/main" id="{DC36EE2A-049F-4A52-BA47-5AE5225F7426}"/>
              </a:ext>
            </a:extLst>
          </p:cNvPr>
          <p:cNvPicPr>
            <a:picLocks noChangeAspect="1"/>
          </p:cNvPicPr>
          <p:nvPr/>
        </p:nvPicPr>
        <p:blipFill>
          <a:blip r:embed="rId4"/>
          <a:stretch>
            <a:fillRect/>
          </a:stretch>
        </p:blipFill>
        <p:spPr>
          <a:xfrm>
            <a:off x="3230465" y="1877275"/>
            <a:ext cx="5731069" cy="2151031"/>
          </a:xfrm>
          <a:prstGeom prst="rect">
            <a:avLst/>
          </a:prstGeom>
        </p:spPr>
      </p:pic>
    </p:spTree>
    <p:extLst>
      <p:ext uri="{BB962C8B-B14F-4D97-AF65-F5344CB8AC3E}">
        <p14:creationId xmlns:p14="http://schemas.microsoft.com/office/powerpoint/2010/main" val="1810788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a:xfrm>
            <a:off x="384589" y="1318792"/>
            <a:ext cx="11422821" cy="4351338"/>
          </a:xfrm>
        </p:spPr>
        <p:txBody>
          <a:bodyPr/>
          <a:lstStyle/>
          <a:p>
            <a:r>
              <a:rPr lang="es-GT"/>
              <a:t>Caso de Uso: Verificando el estado de un vecino OSPF</a:t>
            </a:r>
          </a:p>
          <a:p>
            <a:endParaRPr lang="en-US" dirty="0"/>
          </a:p>
        </p:txBody>
      </p:sp>
      <p:pic>
        <p:nvPicPr>
          <p:cNvPr id="12" name="Picture 11">
            <a:extLst>
              <a:ext uri="{FF2B5EF4-FFF2-40B4-BE49-F238E27FC236}">
                <a16:creationId xmlns:a16="http://schemas.microsoft.com/office/drawing/2014/main" id="{E151FC2C-5F19-4E54-B6E1-C4628030BE40}"/>
              </a:ext>
            </a:extLst>
          </p:cNvPr>
          <p:cNvPicPr>
            <a:picLocks noChangeAspect="1"/>
          </p:cNvPicPr>
          <p:nvPr/>
        </p:nvPicPr>
        <p:blipFill>
          <a:blip r:embed="rId3"/>
          <a:stretch>
            <a:fillRect/>
          </a:stretch>
        </p:blipFill>
        <p:spPr>
          <a:xfrm>
            <a:off x="210474" y="2258630"/>
            <a:ext cx="11771052" cy="2340739"/>
          </a:xfrm>
          <a:prstGeom prst="rect">
            <a:avLst/>
          </a:prstGeom>
        </p:spPr>
      </p:pic>
      <p:sp>
        <p:nvSpPr>
          <p:cNvPr id="13" name="Rectangle 12">
            <a:extLst>
              <a:ext uri="{FF2B5EF4-FFF2-40B4-BE49-F238E27FC236}">
                <a16:creationId xmlns:a16="http://schemas.microsoft.com/office/drawing/2014/main" id="{300507D4-601D-4DD9-A137-1EA6130E33F9}"/>
              </a:ext>
            </a:extLst>
          </p:cNvPr>
          <p:cNvSpPr/>
          <p:nvPr/>
        </p:nvSpPr>
        <p:spPr>
          <a:xfrm>
            <a:off x="453361" y="3078480"/>
            <a:ext cx="2076480" cy="12496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B31B50-C480-4632-B10E-210B7692944B}"/>
              </a:ext>
            </a:extLst>
          </p:cNvPr>
          <p:cNvSpPr/>
          <p:nvPr/>
        </p:nvSpPr>
        <p:spPr>
          <a:xfrm>
            <a:off x="5981471" y="3078480"/>
            <a:ext cx="1227049" cy="12496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639987-917E-44C1-A6B4-CD9A270777F7}"/>
              </a:ext>
            </a:extLst>
          </p:cNvPr>
          <p:cNvSpPr/>
          <p:nvPr/>
        </p:nvSpPr>
        <p:spPr>
          <a:xfrm>
            <a:off x="9792916" y="3078480"/>
            <a:ext cx="874624" cy="12496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6E0012B-39D6-4EAA-84A4-23B09C674B0E}"/>
              </a:ext>
            </a:extLst>
          </p:cNvPr>
          <p:cNvSpPr/>
          <p:nvPr/>
        </p:nvSpPr>
        <p:spPr>
          <a:xfrm>
            <a:off x="10722262" y="3078480"/>
            <a:ext cx="874624" cy="12496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52DDD69-5EB7-4301-A530-455D5BF30D46}"/>
              </a:ext>
            </a:extLst>
          </p:cNvPr>
          <p:cNvSpPr txBox="1"/>
          <p:nvPr/>
        </p:nvSpPr>
        <p:spPr>
          <a:xfrm>
            <a:off x="453361" y="4829129"/>
            <a:ext cx="1811727" cy="646331"/>
          </a:xfrm>
          <a:prstGeom prst="rect">
            <a:avLst/>
          </a:prstGeom>
          <a:noFill/>
        </p:spPr>
        <p:txBody>
          <a:bodyPr wrap="square">
            <a:spAutoFit/>
          </a:bodyPr>
          <a:lstStyle/>
          <a:p>
            <a:r>
              <a:rPr lang="es-ES" dirty="0">
                <a:cs typeface="Calibri"/>
              </a:rPr>
              <a:t>La dirección del vecino</a:t>
            </a:r>
          </a:p>
        </p:txBody>
      </p:sp>
      <p:sp>
        <p:nvSpPr>
          <p:cNvPr id="22" name="TextBox 21">
            <a:extLst>
              <a:ext uri="{FF2B5EF4-FFF2-40B4-BE49-F238E27FC236}">
                <a16:creationId xmlns:a16="http://schemas.microsoft.com/office/drawing/2014/main" id="{20CA78FD-F7C9-4DE9-9ED7-FFDD79BCD49F}"/>
              </a:ext>
            </a:extLst>
          </p:cNvPr>
          <p:cNvSpPr txBox="1"/>
          <p:nvPr/>
        </p:nvSpPr>
        <p:spPr>
          <a:xfrm>
            <a:off x="2507975" y="4835792"/>
            <a:ext cx="3969934" cy="2031325"/>
          </a:xfrm>
          <a:prstGeom prst="rect">
            <a:avLst/>
          </a:prstGeom>
          <a:noFill/>
        </p:spPr>
        <p:txBody>
          <a:bodyPr wrap="square">
            <a:spAutoFit/>
          </a:bodyPr>
          <a:lstStyle/>
          <a:p>
            <a:r>
              <a:rPr lang="es-ES" dirty="0">
                <a:cs typeface="Calibri"/>
              </a:rPr>
              <a:t>el estado del vecino, que puede ser </a:t>
            </a:r>
            <a:r>
              <a:rPr lang="es-ES" dirty="0" err="1">
                <a:cs typeface="Calibri"/>
              </a:rPr>
              <a:t>Attempt</a:t>
            </a:r>
            <a:r>
              <a:rPr lang="es-ES" dirty="0">
                <a:cs typeface="Calibri"/>
              </a:rPr>
              <a:t>, Down, Exchange, </a:t>
            </a:r>
            <a:r>
              <a:rPr lang="es-ES" dirty="0" err="1">
                <a:cs typeface="Calibri"/>
              </a:rPr>
              <a:t>ExStart</a:t>
            </a:r>
            <a:r>
              <a:rPr lang="es-ES" dirty="0">
                <a:cs typeface="Calibri"/>
              </a:rPr>
              <a:t>, Full, </a:t>
            </a:r>
            <a:r>
              <a:rPr lang="es-ES" dirty="0" err="1">
                <a:cs typeface="Calibri"/>
              </a:rPr>
              <a:t>Init</a:t>
            </a:r>
            <a:r>
              <a:rPr lang="es-ES" dirty="0">
                <a:cs typeface="Calibri"/>
              </a:rPr>
              <a:t>, </a:t>
            </a:r>
            <a:r>
              <a:rPr lang="es-ES" dirty="0" err="1">
                <a:cs typeface="Calibri"/>
              </a:rPr>
              <a:t>Loading</a:t>
            </a:r>
            <a:r>
              <a:rPr lang="es-ES" dirty="0">
                <a:cs typeface="Calibri"/>
              </a:rPr>
              <a:t> o 2 </a:t>
            </a:r>
            <a:r>
              <a:rPr lang="es-ES" dirty="0" err="1">
                <a:cs typeface="Calibri"/>
              </a:rPr>
              <a:t>Way</a:t>
            </a:r>
            <a:r>
              <a:rPr lang="es-ES" dirty="0">
                <a:cs typeface="Calibri"/>
              </a:rPr>
              <a:t>.  Aquí el estado de las adyacencias muestra </a:t>
            </a:r>
            <a:r>
              <a:rPr lang="es-ES" b="1" dirty="0">
                <a:cs typeface="Calibri"/>
              </a:rPr>
              <a:t>Full</a:t>
            </a:r>
            <a:r>
              <a:rPr lang="es-ES" dirty="0">
                <a:cs typeface="Calibri"/>
              </a:rPr>
              <a:t>, lo que significa que los vecinos pueden intercambiar información de enrutamiento</a:t>
            </a:r>
            <a:endParaRPr lang="en-US" dirty="0"/>
          </a:p>
        </p:txBody>
      </p:sp>
      <p:sp>
        <p:nvSpPr>
          <p:cNvPr id="24" name="TextBox 23">
            <a:extLst>
              <a:ext uri="{FF2B5EF4-FFF2-40B4-BE49-F238E27FC236}">
                <a16:creationId xmlns:a16="http://schemas.microsoft.com/office/drawing/2014/main" id="{A79AAED9-66CA-4D3B-9BC2-FFD879694065}"/>
              </a:ext>
            </a:extLst>
          </p:cNvPr>
          <p:cNvSpPr txBox="1"/>
          <p:nvPr/>
        </p:nvSpPr>
        <p:spPr>
          <a:xfrm>
            <a:off x="6720796" y="4839111"/>
            <a:ext cx="1976174" cy="646331"/>
          </a:xfrm>
          <a:prstGeom prst="rect">
            <a:avLst/>
          </a:prstGeom>
          <a:noFill/>
        </p:spPr>
        <p:txBody>
          <a:bodyPr wrap="square">
            <a:spAutoFit/>
          </a:bodyPr>
          <a:lstStyle/>
          <a:p>
            <a:r>
              <a:rPr lang="es-ES" dirty="0">
                <a:cs typeface="Calibri"/>
              </a:rPr>
              <a:t>la ID del enrutador del vecino.</a:t>
            </a:r>
          </a:p>
        </p:txBody>
      </p:sp>
      <p:sp>
        <p:nvSpPr>
          <p:cNvPr id="26" name="TextBox 25">
            <a:extLst>
              <a:ext uri="{FF2B5EF4-FFF2-40B4-BE49-F238E27FC236}">
                <a16:creationId xmlns:a16="http://schemas.microsoft.com/office/drawing/2014/main" id="{AFE66180-8A56-431D-831F-2FB379FAAD31}"/>
              </a:ext>
            </a:extLst>
          </p:cNvPr>
          <p:cNvSpPr txBox="1"/>
          <p:nvPr/>
        </p:nvSpPr>
        <p:spPr>
          <a:xfrm>
            <a:off x="8843959" y="4829129"/>
            <a:ext cx="2963452" cy="1754326"/>
          </a:xfrm>
          <a:prstGeom prst="rect">
            <a:avLst/>
          </a:prstGeom>
          <a:noFill/>
        </p:spPr>
        <p:txBody>
          <a:bodyPr wrap="square">
            <a:spAutoFit/>
          </a:bodyPr>
          <a:lstStyle/>
          <a:p>
            <a:r>
              <a:rPr lang="es-ES" dirty="0">
                <a:cs typeface="Calibri"/>
              </a:rPr>
              <a:t>La prioridad del vecino para convertirse en el </a:t>
            </a:r>
            <a:r>
              <a:rPr lang="es-ES" dirty="0" err="1">
                <a:cs typeface="Calibri"/>
              </a:rPr>
              <a:t>router</a:t>
            </a:r>
            <a:r>
              <a:rPr lang="es-ES" dirty="0">
                <a:cs typeface="Calibri"/>
              </a:rPr>
              <a:t> designado, que se usa solo en redes de transmisión durante las elecciones de enrutador designado. Por defecto. 128.</a:t>
            </a:r>
            <a:endParaRPr lang="en-US" dirty="0"/>
          </a:p>
        </p:txBody>
      </p:sp>
      <p:sp>
        <p:nvSpPr>
          <p:cNvPr id="28" name="TextBox 27">
            <a:extLst>
              <a:ext uri="{FF2B5EF4-FFF2-40B4-BE49-F238E27FC236}">
                <a16:creationId xmlns:a16="http://schemas.microsoft.com/office/drawing/2014/main" id="{F64E98C7-862F-416B-8B16-3B46E0A685D5}"/>
              </a:ext>
            </a:extLst>
          </p:cNvPr>
          <p:cNvSpPr txBox="1"/>
          <p:nvPr/>
        </p:nvSpPr>
        <p:spPr>
          <a:xfrm>
            <a:off x="8088714" y="1318792"/>
            <a:ext cx="3508172" cy="646331"/>
          </a:xfrm>
          <a:prstGeom prst="rect">
            <a:avLst/>
          </a:prstGeom>
          <a:noFill/>
        </p:spPr>
        <p:txBody>
          <a:bodyPr wrap="square">
            <a:spAutoFit/>
          </a:bodyPr>
          <a:lstStyle/>
          <a:p>
            <a:r>
              <a:rPr lang="es-ES" dirty="0">
                <a:cs typeface="Calibri"/>
              </a:rPr>
              <a:t>la cantidad de segundos hasta que el vecino se vuelve inalcanzable</a:t>
            </a:r>
            <a:endParaRPr lang="en-US" dirty="0"/>
          </a:p>
        </p:txBody>
      </p:sp>
      <p:sp>
        <p:nvSpPr>
          <p:cNvPr id="29" name="Rectangle 28">
            <a:extLst>
              <a:ext uri="{FF2B5EF4-FFF2-40B4-BE49-F238E27FC236}">
                <a16:creationId xmlns:a16="http://schemas.microsoft.com/office/drawing/2014/main" id="{BA60B573-2345-4DEB-8AAC-29F9826F0309}"/>
              </a:ext>
            </a:extLst>
          </p:cNvPr>
          <p:cNvSpPr/>
          <p:nvPr/>
        </p:nvSpPr>
        <p:spPr>
          <a:xfrm>
            <a:off x="7451406" y="3063240"/>
            <a:ext cx="2286787" cy="12496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6C18CA8-BBDE-45D0-A630-062AD8EF7085}"/>
              </a:ext>
            </a:extLst>
          </p:cNvPr>
          <p:cNvCxnSpPr>
            <a:stCxn id="20" idx="0"/>
            <a:endCxn id="13" idx="2"/>
          </p:cNvCxnSpPr>
          <p:nvPr/>
        </p:nvCxnSpPr>
        <p:spPr>
          <a:xfrm flipV="1">
            <a:off x="1359225" y="4328160"/>
            <a:ext cx="132376" cy="50096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D373072-933D-437A-9CBB-EBAE0A26947C}"/>
              </a:ext>
            </a:extLst>
          </p:cNvPr>
          <p:cNvCxnSpPr>
            <a:cxnSpLocks/>
            <a:stCxn id="22" idx="0"/>
            <a:endCxn id="16" idx="2"/>
          </p:cNvCxnSpPr>
          <p:nvPr/>
        </p:nvCxnSpPr>
        <p:spPr>
          <a:xfrm flipV="1">
            <a:off x="4492942" y="4328160"/>
            <a:ext cx="2102054" cy="50763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6F22B00-8DCC-4450-9CB1-42874D21F99C}"/>
              </a:ext>
            </a:extLst>
          </p:cNvPr>
          <p:cNvCxnSpPr>
            <a:cxnSpLocks/>
            <a:endCxn id="29" idx="2"/>
          </p:cNvCxnSpPr>
          <p:nvPr/>
        </p:nvCxnSpPr>
        <p:spPr>
          <a:xfrm flipV="1">
            <a:off x="7850522" y="4312920"/>
            <a:ext cx="744278" cy="57995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7D98056-247F-47A0-8161-9652A1EFB3CF}"/>
              </a:ext>
            </a:extLst>
          </p:cNvPr>
          <p:cNvCxnSpPr>
            <a:cxnSpLocks/>
          </p:cNvCxnSpPr>
          <p:nvPr/>
        </p:nvCxnSpPr>
        <p:spPr>
          <a:xfrm flipV="1">
            <a:off x="10246255" y="4312920"/>
            <a:ext cx="133940" cy="57995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DB2DB34-6F41-4E60-AF00-B6FF5BF744DA}"/>
              </a:ext>
            </a:extLst>
          </p:cNvPr>
          <p:cNvCxnSpPr>
            <a:cxnSpLocks/>
            <a:stCxn id="28" idx="2"/>
            <a:endCxn id="18" idx="0"/>
          </p:cNvCxnSpPr>
          <p:nvPr/>
        </p:nvCxnSpPr>
        <p:spPr>
          <a:xfrm>
            <a:off x="9842800" y="1965123"/>
            <a:ext cx="1316774" cy="111335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Caso de Uso: Desplegando las rutas OSPF</a:t>
            </a:r>
          </a:p>
          <a:p>
            <a:pPr lvl="1"/>
            <a:r>
              <a:rPr lang="es-GT" dirty="0"/>
              <a:t>Utilice </a:t>
            </a:r>
            <a:r>
              <a:rPr lang="es-GT" b="1" dirty="0"/>
              <a:t>show </a:t>
            </a:r>
            <a:r>
              <a:rPr lang="es-GT" b="1" dirty="0" err="1"/>
              <a:t>route</a:t>
            </a:r>
            <a:r>
              <a:rPr lang="es-GT" b="1" dirty="0"/>
              <a:t> </a:t>
            </a:r>
            <a:r>
              <a:rPr lang="es-GT" b="1" dirty="0" err="1"/>
              <a:t>protocol</a:t>
            </a:r>
            <a:r>
              <a:rPr lang="es-GT" b="1" dirty="0"/>
              <a:t> </a:t>
            </a:r>
            <a:r>
              <a:rPr lang="es-GT" b="1" dirty="0" err="1"/>
              <a:t>ospf</a:t>
            </a:r>
            <a:r>
              <a:rPr lang="es-GT" dirty="0"/>
              <a:t> para desplegar las rutas OSPF</a:t>
            </a:r>
            <a:endParaRPr lang="en-US" dirty="0"/>
          </a:p>
        </p:txBody>
      </p:sp>
      <p:pic>
        <p:nvPicPr>
          <p:cNvPr id="4" name="Picture 3">
            <a:extLst>
              <a:ext uri="{FF2B5EF4-FFF2-40B4-BE49-F238E27FC236}">
                <a16:creationId xmlns:a16="http://schemas.microsoft.com/office/drawing/2014/main" id="{A9FD4D6F-CF2E-4A85-979E-CE9B23C5DD21}"/>
              </a:ext>
            </a:extLst>
          </p:cNvPr>
          <p:cNvPicPr>
            <a:picLocks noChangeAspect="1"/>
          </p:cNvPicPr>
          <p:nvPr/>
        </p:nvPicPr>
        <p:blipFill>
          <a:blip r:embed="rId3"/>
          <a:stretch>
            <a:fillRect/>
          </a:stretch>
        </p:blipFill>
        <p:spPr>
          <a:xfrm>
            <a:off x="2128170" y="2404458"/>
            <a:ext cx="7935659" cy="4085140"/>
          </a:xfrm>
          <a:prstGeom prst="rect">
            <a:avLst/>
          </a:prstGeom>
        </p:spPr>
      </p:pic>
    </p:spTree>
    <p:extLst>
      <p:ext uri="{BB962C8B-B14F-4D97-AF65-F5344CB8AC3E}">
        <p14:creationId xmlns:p14="http://schemas.microsoft.com/office/powerpoint/2010/main" val="2897714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Verificación de Conocimientos</a:t>
            </a:r>
            <a:endParaRPr lang="en-US" dirty="0"/>
          </a:p>
        </p:txBody>
      </p:sp>
      <p:pic>
        <p:nvPicPr>
          <p:cNvPr id="4" name="Picture 3">
            <a:extLst>
              <a:ext uri="{FF2B5EF4-FFF2-40B4-BE49-F238E27FC236}">
                <a16:creationId xmlns:a16="http://schemas.microsoft.com/office/drawing/2014/main" id="{343D9284-6C8B-4BB0-9E55-B91299605061}"/>
              </a:ext>
            </a:extLst>
          </p:cNvPr>
          <p:cNvPicPr>
            <a:picLocks noChangeAspect="1"/>
          </p:cNvPicPr>
          <p:nvPr/>
        </p:nvPicPr>
        <p:blipFill>
          <a:blip r:embed="rId3"/>
          <a:stretch>
            <a:fillRect/>
          </a:stretch>
        </p:blipFill>
        <p:spPr>
          <a:xfrm>
            <a:off x="1029868" y="1877275"/>
            <a:ext cx="10132264" cy="4662755"/>
          </a:xfrm>
          <a:prstGeom prst="rect">
            <a:avLst/>
          </a:prstGeom>
        </p:spPr>
      </p:pic>
    </p:spTree>
    <p:extLst>
      <p:ext uri="{BB962C8B-B14F-4D97-AF65-F5344CB8AC3E}">
        <p14:creationId xmlns:p14="http://schemas.microsoft.com/office/powerpoint/2010/main" val="4170561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Verificación de Conocimientos</a:t>
            </a:r>
            <a:endParaRPr lang="en-US" dirty="0"/>
          </a:p>
          <a:p>
            <a:endParaRPr lang="en-US" dirty="0"/>
          </a:p>
        </p:txBody>
      </p:sp>
      <p:pic>
        <p:nvPicPr>
          <p:cNvPr id="4" name="Picture 3">
            <a:extLst>
              <a:ext uri="{FF2B5EF4-FFF2-40B4-BE49-F238E27FC236}">
                <a16:creationId xmlns:a16="http://schemas.microsoft.com/office/drawing/2014/main" id="{8F6D3F4A-9E93-45AB-AB34-F087C7AA78D6}"/>
              </a:ext>
            </a:extLst>
          </p:cNvPr>
          <p:cNvPicPr>
            <a:picLocks noChangeAspect="1"/>
          </p:cNvPicPr>
          <p:nvPr/>
        </p:nvPicPr>
        <p:blipFill>
          <a:blip r:embed="rId3"/>
          <a:stretch>
            <a:fillRect/>
          </a:stretch>
        </p:blipFill>
        <p:spPr>
          <a:xfrm>
            <a:off x="2380527" y="2015996"/>
            <a:ext cx="7113993" cy="4454646"/>
          </a:xfrm>
          <a:prstGeom prst="rect">
            <a:avLst/>
          </a:prstGeom>
        </p:spPr>
      </p:pic>
    </p:spTree>
    <p:extLst>
      <p:ext uri="{BB962C8B-B14F-4D97-AF65-F5344CB8AC3E}">
        <p14:creationId xmlns:p14="http://schemas.microsoft.com/office/powerpoint/2010/main" val="992691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3" y="2083242"/>
            <a:ext cx="6660269" cy="1358458"/>
          </a:xfrm>
        </p:spPr>
        <p:txBody>
          <a:bodyPr>
            <a:normAutofit/>
          </a:bodyPr>
          <a:lstStyle/>
          <a:p>
            <a:r>
              <a:rPr lang="es-ES" dirty="0"/>
              <a:t>Enrutamiento utilizando IPv6</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Describir como funciona el enrutamiento en IPv6</a:t>
            </a:r>
          </a:p>
        </p:txBody>
      </p:sp>
    </p:spTree>
    <p:extLst>
      <p:ext uri="{BB962C8B-B14F-4D97-AF65-F5344CB8AC3E}">
        <p14:creationId xmlns:p14="http://schemas.microsoft.com/office/powerpoint/2010/main" val="3397653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a:xfrm>
            <a:off x="608106" y="1434850"/>
            <a:ext cx="11422821" cy="4351338"/>
          </a:xfrm>
        </p:spPr>
        <p:txBody>
          <a:bodyPr/>
          <a:lstStyle/>
          <a:p>
            <a:r>
              <a:rPr lang="es-GT" dirty="0"/>
              <a:t>Rutas estáticas: Se requiere del Siguiente Salto</a:t>
            </a:r>
          </a:p>
          <a:p>
            <a:pPr lvl="1"/>
            <a:r>
              <a:rPr lang="es-GT" dirty="0"/>
              <a:t>Se requiere de un siguiente salto valido</a:t>
            </a:r>
          </a:p>
          <a:p>
            <a:pPr lvl="2"/>
            <a:r>
              <a:rPr lang="es-GT" dirty="0"/>
              <a:t>Típicamente la dirección IP de un dispositivo conectado directamente</a:t>
            </a:r>
          </a:p>
          <a:p>
            <a:pPr lvl="2"/>
            <a:r>
              <a:rPr lang="es-GT" dirty="0"/>
              <a:t>Puede especificar el nombre de la interfaz de salida como </a:t>
            </a:r>
            <a:r>
              <a:rPr lang="es-GT" dirty="0" err="1"/>
              <a:t>next</a:t>
            </a:r>
            <a:r>
              <a:rPr lang="es-GT" dirty="0"/>
              <a:t>-hop en una interfaz punto a punto, en lugar de la dirección IP.</a:t>
            </a:r>
          </a:p>
          <a:p>
            <a:pPr lvl="2"/>
            <a:r>
              <a:rPr lang="es-GT" dirty="0"/>
              <a:t>Existen otras opciones como el bit </a:t>
            </a:r>
            <a:r>
              <a:rPr lang="es-GT" dirty="0" err="1"/>
              <a:t>bucket</a:t>
            </a:r>
            <a:r>
              <a:rPr lang="es-GT" dirty="0"/>
              <a:t> (cubeta de bits) (</a:t>
            </a:r>
            <a:r>
              <a:rPr lang="es-GT" b="1" dirty="0" err="1"/>
              <a:t>discard</a:t>
            </a:r>
            <a:r>
              <a:rPr lang="es-GT" b="1" dirty="0"/>
              <a:t> </a:t>
            </a:r>
            <a:r>
              <a:rPr lang="es-GT" dirty="0"/>
              <a:t>o </a:t>
            </a:r>
            <a:r>
              <a:rPr lang="es-GT" b="1" dirty="0" err="1"/>
              <a:t>reject</a:t>
            </a:r>
            <a:r>
              <a:rPr lang="es-GT" dirty="0"/>
              <a:t>)</a:t>
            </a:r>
            <a:endParaRPr lang="en-US" dirty="0"/>
          </a:p>
        </p:txBody>
      </p:sp>
      <p:pic>
        <p:nvPicPr>
          <p:cNvPr id="8" name="Picture 7">
            <a:extLst>
              <a:ext uri="{FF2B5EF4-FFF2-40B4-BE49-F238E27FC236}">
                <a16:creationId xmlns:a16="http://schemas.microsoft.com/office/drawing/2014/main" id="{E86E47F5-9DB3-4D26-BA63-2B4A20791ED9}"/>
              </a:ext>
            </a:extLst>
          </p:cNvPr>
          <p:cNvPicPr>
            <a:picLocks noChangeAspect="1"/>
          </p:cNvPicPr>
          <p:nvPr/>
        </p:nvPicPr>
        <p:blipFill>
          <a:blip r:embed="rId3"/>
          <a:stretch>
            <a:fillRect/>
          </a:stretch>
        </p:blipFill>
        <p:spPr>
          <a:xfrm>
            <a:off x="1612431" y="3610519"/>
            <a:ext cx="8967138" cy="2297911"/>
          </a:xfrm>
          <a:prstGeom prst="rect">
            <a:avLst/>
          </a:prstGeom>
        </p:spPr>
      </p:pic>
    </p:spTree>
    <p:extLst>
      <p:ext uri="{BB962C8B-B14F-4D97-AF65-F5344CB8AC3E}">
        <p14:creationId xmlns:p14="http://schemas.microsoft.com/office/powerpoint/2010/main" val="119525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Configurando Interfaces para IPv6</a:t>
            </a:r>
          </a:p>
          <a:p>
            <a:pPr lvl="1"/>
            <a:r>
              <a:rPr lang="es-ES" dirty="0"/>
              <a:t>Configure IPv6 como con IPv4, excepto que use la familia inet6 y una dirección de formato IPv6</a:t>
            </a:r>
            <a:endParaRPr lang="en-US" dirty="0"/>
          </a:p>
        </p:txBody>
      </p:sp>
      <p:pic>
        <p:nvPicPr>
          <p:cNvPr id="4" name="Picture 3">
            <a:extLst>
              <a:ext uri="{FF2B5EF4-FFF2-40B4-BE49-F238E27FC236}">
                <a16:creationId xmlns:a16="http://schemas.microsoft.com/office/drawing/2014/main" id="{862699CC-8F8A-4C48-A69A-8B25AC5E726A}"/>
              </a:ext>
            </a:extLst>
          </p:cNvPr>
          <p:cNvPicPr>
            <a:picLocks noChangeAspect="1"/>
          </p:cNvPicPr>
          <p:nvPr/>
        </p:nvPicPr>
        <p:blipFill>
          <a:blip r:embed="rId3"/>
          <a:stretch>
            <a:fillRect/>
          </a:stretch>
        </p:blipFill>
        <p:spPr>
          <a:xfrm>
            <a:off x="759197" y="3042344"/>
            <a:ext cx="10353106" cy="2673506"/>
          </a:xfrm>
          <a:prstGeom prst="rect">
            <a:avLst/>
          </a:prstGeom>
        </p:spPr>
      </p:pic>
    </p:spTree>
    <p:extLst>
      <p:ext uri="{BB962C8B-B14F-4D97-AF65-F5344CB8AC3E}">
        <p14:creationId xmlns:p14="http://schemas.microsoft.com/office/powerpoint/2010/main" val="1789826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Configurando Interfaces para IPv6</a:t>
            </a:r>
          </a:p>
          <a:p>
            <a:endParaRPr lang="en-US" dirty="0"/>
          </a:p>
        </p:txBody>
      </p:sp>
      <p:pic>
        <p:nvPicPr>
          <p:cNvPr id="4" name="Picture 3">
            <a:extLst>
              <a:ext uri="{FF2B5EF4-FFF2-40B4-BE49-F238E27FC236}">
                <a16:creationId xmlns:a16="http://schemas.microsoft.com/office/drawing/2014/main" id="{1F0B5C82-E3E0-461A-A1C9-BA4BB6C48CF3}"/>
              </a:ext>
            </a:extLst>
          </p:cNvPr>
          <p:cNvPicPr>
            <a:picLocks noChangeAspect="1"/>
          </p:cNvPicPr>
          <p:nvPr/>
        </p:nvPicPr>
        <p:blipFill>
          <a:blip r:embed="rId3"/>
          <a:stretch>
            <a:fillRect/>
          </a:stretch>
        </p:blipFill>
        <p:spPr>
          <a:xfrm>
            <a:off x="2132495" y="2200823"/>
            <a:ext cx="7927010" cy="3703888"/>
          </a:xfrm>
          <a:prstGeom prst="rect">
            <a:avLst/>
          </a:prstGeom>
        </p:spPr>
      </p:pic>
    </p:spTree>
    <p:extLst>
      <p:ext uri="{BB962C8B-B14F-4D97-AF65-F5344CB8AC3E}">
        <p14:creationId xmlns:p14="http://schemas.microsoft.com/office/powerpoint/2010/main" val="276276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Configurando Interfaces para IPv6</a:t>
            </a:r>
          </a:p>
          <a:p>
            <a:pPr lvl="1"/>
            <a:r>
              <a:rPr lang="es-ES" dirty="0"/>
              <a:t>Configure IPv6 como IPv4:</a:t>
            </a:r>
          </a:p>
          <a:p>
            <a:pPr lvl="1"/>
            <a:r>
              <a:rPr lang="es-ES" dirty="0"/>
              <a:t>Use la familia inet6 y una dirección de formato IPv6 en IPV6 para configurar explícitamente una dirección IPV6</a:t>
            </a:r>
            <a:endParaRPr lang="en-US" dirty="0"/>
          </a:p>
        </p:txBody>
      </p:sp>
      <p:pic>
        <p:nvPicPr>
          <p:cNvPr id="4" name="Picture 3">
            <a:extLst>
              <a:ext uri="{FF2B5EF4-FFF2-40B4-BE49-F238E27FC236}">
                <a16:creationId xmlns:a16="http://schemas.microsoft.com/office/drawing/2014/main" id="{FDAF2F88-8A38-4417-8B22-95BCFB7BD7D0}"/>
              </a:ext>
            </a:extLst>
          </p:cNvPr>
          <p:cNvPicPr>
            <a:picLocks noChangeAspect="1"/>
          </p:cNvPicPr>
          <p:nvPr/>
        </p:nvPicPr>
        <p:blipFill>
          <a:blip r:embed="rId3"/>
          <a:stretch>
            <a:fillRect/>
          </a:stretch>
        </p:blipFill>
        <p:spPr>
          <a:xfrm>
            <a:off x="453361" y="3176614"/>
            <a:ext cx="10990596" cy="999146"/>
          </a:xfrm>
          <a:prstGeom prst="rect">
            <a:avLst/>
          </a:prstGeom>
        </p:spPr>
      </p:pic>
    </p:spTree>
    <p:extLst>
      <p:ext uri="{BB962C8B-B14F-4D97-AF65-F5344CB8AC3E}">
        <p14:creationId xmlns:p14="http://schemas.microsoft.com/office/powerpoint/2010/main" val="3200146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Configurando Interfaces para IPv6</a:t>
            </a:r>
          </a:p>
          <a:p>
            <a:pPr lvl="1"/>
            <a:r>
              <a:rPr lang="es-ES" dirty="0">
                <a:cs typeface="Calibri"/>
              </a:rPr>
              <a:t>Para redes de acceso múltiple, las longitudes de prefijo /64 son las más utilizadas.</a:t>
            </a:r>
          </a:p>
          <a:p>
            <a:pPr lvl="1"/>
            <a:r>
              <a:rPr lang="es-ES" dirty="0">
                <a:cs typeface="Calibri"/>
              </a:rPr>
              <a:t>La mejor práctica actual según RFC6164 es usar la longitud de prefijo /127 para enlaces punto a punto.</a:t>
            </a:r>
          </a:p>
          <a:p>
            <a:pPr lvl="1"/>
            <a:r>
              <a:rPr lang="es-ES" dirty="0">
                <a:cs typeface="Calibri"/>
              </a:rPr>
              <a:t>Las direcciones de </a:t>
            </a:r>
            <a:r>
              <a:rPr lang="es-ES" dirty="0" err="1">
                <a:cs typeface="Calibri"/>
              </a:rPr>
              <a:t>loopback</a:t>
            </a:r>
            <a:r>
              <a:rPr lang="es-ES" dirty="0">
                <a:cs typeface="Calibri"/>
              </a:rPr>
              <a:t> deben ser /128</a:t>
            </a:r>
          </a:p>
          <a:p>
            <a:pPr lvl="1"/>
            <a:r>
              <a:rPr lang="es-ES" dirty="0" err="1">
                <a:cs typeface="Calibri"/>
              </a:rPr>
              <a:t>family</a:t>
            </a:r>
            <a:r>
              <a:rPr lang="es-ES" dirty="0">
                <a:cs typeface="Calibri"/>
              </a:rPr>
              <a:t> net 6 genera una dirección link-local </a:t>
            </a:r>
          </a:p>
          <a:p>
            <a:pPr lvl="1"/>
            <a:r>
              <a:rPr lang="es-ES" dirty="0">
                <a:cs typeface="Calibri"/>
              </a:rPr>
              <a:t>También puede usar la opción eui-64</a:t>
            </a:r>
          </a:p>
        </p:txBody>
      </p:sp>
      <p:pic>
        <p:nvPicPr>
          <p:cNvPr id="6" name="Picture 5">
            <a:extLst>
              <a:ext uri="{FF2B5EF4-FFF2-40B4-BE49-F238E27FC236}">
                <a16:creationId xmlns:a16="http://schemas.microsoft.com/office/drawing/2014/main" id="{B38161D1-13A2-4B17-BD48-65B9174ABAD9}"/>
              </a:ext>
            </a:extLst>
          </p:cNvPr>
          <p:cNvPicPr>
            <a:picLocks noChangeAspect="1"/>
          </p:cNvPicPr>
          <p:nvPr/>
        </p:nvPicPr>
        <p:blipFill>
          <a:blip r:embed="rId3"/>
          <a:stretch>
            <a:fillRect/>
          </a:stretch>
        </p:blipFill>
        <p:spPr>
          <a:xfrm>
            <a:off x="887184" y="4089569"/>
            <a:ext cx="10421327" cy="1001338"/>
          </a:xfrm>
          <a:prstGeom prst="rect">
            <a:avLst/>
          </a:prstGeom>
        </p:spPr>
      </p:pic>
      <p:pic>
        <p:nvPicPr>
          <p:cNvPr id="9" name="Picture 8">
            <a:extLst>
              <a:ext uri="{FF2B5EF4-FFF2-40B4-BE49-F238E27FC236}">
                <a16:creationId xmlns:a16="http://schemas.microsoft.com/office/drawing/2014/main" id="{29DB2C5D-CE42-46D7-8A11-F57A68450306}"/>
              </a:ext>
            </a:extLst>
          </p:cNvPr>
          <p:cNvPicPr>
            <a:picLocks noChangeAspect="1"/>
          </p:cNvPicPr>
          <p:nvPr/>
        </p:nvPicPr>
        <p:blipFill>
          <a:blip r:embed="rId4"/>
          <a:stretch>
            <a:fillRect/>
          </a:stretch>
        </p:blipFill>
        <p:spPr>
          <a:xfrm>
            <a:off x="887184" y="5224388"/>
            <a:ext cx="10222776" cy="1125612"/>
          </a:xfrm>
          <a:prstGeom prst="rect">
            <a:avLst/>
          </a:prstGeom>
        </p:spPr>
      </p:pic>
    </p:spTree>
    <p:extLst>
      <p:ext uri="{BB962C8B-B14F-4D97-AF65-F5344CB8AC3E}">
        <p14:creationId xmlns:p14="http://schemas.microsoft.com/office/powerpoint/2010/main" val="2952028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Rutas estáticas IPv6</a:t>
            </a:r>
          </a:p>
          <a:p>
            <a:pPr lvl="1"/>
            <a:r>
              <a:rPr lang="es-ES" dirty="0">
                <a:cs typeface="Calibri"/>
              </a:rPr>
              <a:t>Al igual que con IPv4, las rutas estáticas de IPv6 se configuran en el nivel de jerarquía [</a:t>
            </a:r>
            <a:r>
              <a:rPr lang="es-ES" dirty="0" err="1">
                <a:cs typeface="Calibri"/>
              </a:rPr>
              <a:t>edit</a:t>
            </a:r>
            <a:r>
              <a:rPr lang="es-ES" dirty="0">
                <a:cs typeface="Calibri"/>
              </a:rPr>
              <a:t> </a:t>
            </a:r>
            <a:r>
              <a:rPr lang="es-ES" dirty="0" err="1">
                <a:cs typeface="Calibri"/>
              </a:rPr>
              <a:t>routing-options</a:t>
            </a:r>
            <a:r>
              <a:rPr lang="es-ES" dirty="0">
                <a:cs typeface="Calibri"/>
              </a:rPr>
              <a:t>]. </a:t>
            </a:r>
          </a:p>
          <a:p>
            <a:pPr lvl="2"/>
            <a:r>
              <a:rPr lang="es-ES" dirty="0">
                <a:cs typeface="Calibri"/>
              </a:rPr>
              <a:t>Debe especificar la base de información de enrutamiento (RIB) de IPv6 (también conocida como tabla de enrutamiento), que de forma predeterminada es inet6.0.</a:t>
            </a:r>
            <a:endParaRPr lang="en-US" dirty="0"/>
          </a:p>
        </p:txBody>
      </p:sp>
      <p:pic>
        <p:nvPicPr>
          <p:cNvPr id="4" name="Picture 3">
            <a:extLst>
              <a:ext uri="{FF2B5EF4-FFF2-40B4-BE49-F238E27FC236}">
                <a16:creationId xmlns:a16="http://schemas.microsoft.com/office/drawing/2014/main" id="{7E293F5A-CAC5-464B-9BFD-AACFDC6AF431}"/>
              </a:ext>
            </a:extLst>
          </p:cNvPr>
          <p:cNvPicPr>
            <a:picLocks noChangeAspect="1"/>
          </p:cNvPicPr>
          <p:nvPr/>
        </p:nvPicPr>
        <p:blipFill>
          <a:blip r:embed="rId3"/>
          <a:stretch>
            <a:fillRect/>
          </a:stretch>
        </p:blipFill>
        <p:spPr>
          <a:xfrm>
            <a:off x="1608916" y="3429000"/>
            <a:ext cx="8974168" cy="2632187"/>
          </a:xfrm>
          <a:prstGeom prst="rect">
            <a:avLst/>
          </a:prstGeom>
        </p:spPr>
      </p:pic>
    </p:spTree>
    <p:extLst>
      <p:ext uri="{BB962C8B-B14F-4D97-AF65-F5344CB8AC3E}">
        <p14:creationId xmlns:p14="http://schemas.microsoft.com/office/powerpoint/2010/main" val="3607440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Rutas estáticas IPv6</a:t>
            </a:r>
          </a:p>
          <a:p>
            <a:pPr lvl="1"/>
            <a:r>
              <a:rPr lang="es-ES" dirty="0">
                <a:cs typeface="Calibri"/>
              </a:rPr>
              <a:t>Una dirección de link-local se puede usar como el siguiente salto para una ruta estática IPv6, pero también se debe especificar la interfaz de salida, ya que las direcciones de enlace local no son globalmente únicas</a:t>
            </a:r>
            <a:endParaRPr lang="en-US" dirty="0">
              <a:cs typeface="Calibri"/>
            </a:endParaRPr>
          </a:p>
        </p:txBody>
      </p:sp>
      <p:pic>
        <p:nvPicPr>
          <p:cNvPr id="6" name="Picture 5">
            <a:extLst>
              <a:ext uri="{FF2B5EF4-FFF2-40B4-BE49-F238E27FC236}">
                <a16:creationId xmlns:a16="http://schemas.microsoft.com/office/drawing/2014/main" id="{66126438-9FE7-4D0B-82E5-762DB351779C}"/>
              </a:ext>
            </a:extLst>
          </p:cNvPr>
          <p:cNvPicPr>
            <a:picLocks noChangeAspect="1"/>
          </p:cNvPicPr>
          <p:nvPr/>
        </p:nvPicPr>
        <p:blipFill>
          <a:blip r:embed="rId3"/>
          <a:stretch>
            <a:fillRect/>
          </a:stretch>
        </p:blipFill>
        <p:spPr>
          <a:xfrm>
            <a:off x="958429" y="3429000"/>
            <a:ext cx="10275142" cy="1127760"/>
          </a:xfrm>
          <a:prstGeom prst="rect">
            <a:avLst/>
          </a:prstGeom>
        </p:spPr>
      </p:pic>
    </p:spTree>
    <p:extLst>
      <p:ext uri="{BB962C8B-B14F-4D97-AF65-F5344CB8AC3E}">
        <p14:creationId xmlns:p14="http://schemas.microsoft.com/office/powerpoint/2010/main" val="255192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OSPF para IPv6</a:t>
            </a:r>
          </a:p>
          <a:p>
            <a:pPr lvl="1"/>
            <a:r>
              <a:rPr lang="es-GT" dirty="0"/>
              <a:t>Definido en la RFC5340 – Julio 2008</a:t>
            </a:r>
          </a:p>
          <a:p>
            <a:pPr lvl="1"/>
            <a:r>
              <a:rPr lang="es-GT" dirty="0"/>
              <a:t>El mecanismo fundamental de OSPF no cambia</a:t>
            </a:r>
          </a:p>
          <a:p>
            <a:pPr lvl="1"/>
            <a:endParaRPr lang="en-US" dirty="0"/>
          </a:p>
        </p:txBody>
      </p:sp>
      <p:pic>
        <p:nvPicPr>
          <p:cNvPr id="4" name="Picture 3">
            <a:extLst>
              <a:ext uri="{FF2B5EF4-FFF2-40B4-BE49-F238E27FC236}">
                <a16:creationId xmlns:a16="http://schemas.microsoft.com/office/drawing/2014/main" id="{E6393716-31DC-4FC6-A6DF-69F2696815B3}"/>
              </a:ext>
            </a:extLst>
          </p:cNvPr>
          <p:cNvPicPr>
            <a:picLocks noChangeAspect="1"/>
          </p:cNvPicPr>
          <p:nvPr/>
        </p:nvPicPr>
        <p:blipFill>
          <a:blip r:embed="rId3"/>
          <a:stretch>
            <a:fillRect/>
          </a:stretch>
        </p:blipFill>
        <p:spPr>
          <a:xfrm>
            <a:off x="4071835" y="2554942"/>
            <a:ext cx="4048329" cy="4035098"/>
          </a:xfrm>
          <a:prstGeom prst="rect">
            <a:avLst/>
          </a:prstGeom>
        </p:spPr>
      </p:pic>
    </p:spTree>
    <p:extLst>
      <p:ext uri="{BB962C8B-B14F-4D97-AF65-F5344CB8AC3E}">
        <p14:creationId xmlns:p14="http://schemas.microsoft.com/office/powerpoint/2010/main" val="2649606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OSPF para IPv6</a:t>
            </a:r>
          </a:p>
          <a:p>
            <a:pPr lvl="1"/>
            <a:r>
              <a:rPr lang="es-GT" dirty="0"/>
              <a:t>Definido en la RFC5340 – Julio 2008</a:t>
            </a:r>
          </a:p>
          <a:p>
            <a:pPr lvl="1"/>
            <a:r>
              <a:rPr lang="es-GT" dirty="0"/>
              <a:t>El mecanismo fundamental de OSPF no cambia.</a:t>
            </a:r>
          </a:p>
          <a:p>
            <a:pPr lvl="1"/>
            <a:r>
              <a:rPr lang="es-ES" dirty="0">
                <a:cs typeface="Calibri"/>
              </a:rPr>
              <a:t>Algunos cambios son necesarios para tener en cuenta las diferencias en el direccionamiento de IPv4 frente a IPv6</a:t>
            </a:r>
          </a:p>
          <a:p>
            <a:pPr lvl="1"/>
            <a:r>
              <a:rPr lang="es-ES" dirty="0">
                <a:cs typeface="Calibri"/>
              </a:rPr>
              <a:t>La configuración requiere principalmente la substitución de </a:t>
            </a:r>
            <a:r>
              <a:rPr lang="es-ES" b="1" dirty="0" err="1">
                <a:cs typeface="Calibri"/>
              </a:rPr>
              <a:t>ospf</a:t>
            </a:r>
            <a:r>
              <a:rPr lang="es-ES" b="1" dirty="0">
                <a:cs typeface="Calibri"/>
              </a:rPr>
              <a:t> </a:t>
            </a:r>
            <a:r>
              <a:rPr lang="es-ES" dirty="0">
                <a:cs typeface="Calibri"/>
              </a:rPr>
              <a:t>por </a:t>
            </a:r>
            <a:r>
              <a:rPr lang="es-ES" b="1" dirty="0">
                <a:cs typeface="Calibri"/>
              </a:rPr>
              <a:t>ospf3</a:t>
            </a:r>
            <a:endParaRPr lang="es-GT" b="1" dirty="0"/>
          </a:p>
          <a:p>
            <a:endParaRPr lang="es-GT" dirty="0"/>
          </a:p>
          <a:p>
            <a:endParaRPr lang="en-US" dirty="0"/>
          </a:p>
        </p:txBody>
      </p:sp>
    </p:spTree>
    <p:extLst>
      <p:ext uri="{BB962C8B-B14F-4D97-AF65-F5344CB8AC3E}">
        <p14:creationId xmlns:p14="http://schemas.microsoft.com/office/powerpoint/2010/main" val="3934094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Implementación de OSPFv3</a:t>
            </a:r>
          </a:p>
          <a:p>
            <a:pPr lvl="1"/>
            <a:r>
              <a:rPr lang="es-GT" dirty="0"/>
              <a:t>La implementación de OSPFv3 es casi similar a OSPFv3</a:t>
            </a:r>
          </a:p>
          <a:p>
            <a:pPr lvl="2"/>
            <a:r>
              <a:rPr lang="es-GT" dirty="0"/>
              <a:t>Se configura bajo la jerarquía </a:t>
            </a:r>
            <a:r>
              <a:rPr lang="es-GT" b="1" dirty="0"/>
              <a:t>[</a:t>
            </a:r>
            <a:r>
              <a:rPr lang="es-GT" b="1" dirty="0" err="1"/>
              <a:t>edit</a:t>
            </a:r>
            <a:r>
              <a:rPr lang="es-GT" b="1" dirty="0"/>
              <a:t> </a:t>
            </a:r>
            <a:r>
              <a:rPr lang="es-GT" b="1" dirty="0" err="1"/>
              <a:t>protocols</a:t>
            </a:r>
            <a:r>
              <a:rPr lang="es-GT" b="1" dirty="0"/>
              <a:t> ospf3]</a:t>
            </a:r>
          </a:p>
          <a:p>
            <a:pPr lvl="2"/>
            <a:r>
              <a:rPr lang="es-GT" dirty="0"/>
              <a:t>Utilice </a:t>
            </a:r>
            <a:r>
              <a:rPr lang="es-GT" b="1" dirty="0"/>
              <a:t>show ospf3 </a:t>
            </a:r>
            <a:r>
              <a:rPr lang="es-GT" b="1" dirty="0" err="1"/>
              <a:t>neighbor</a:t>
            </a:r>
            <a:r>
              <a:rPr lang="es-GT" dirty="0"/>
              <a:t> para mostrar las adyacencias</a:t>
            </a:r>
            <a:endParaRPr lang="en-US" dirty="0"/>
          </a:p>
        </p:txBody>
      </p:sp>
      <p:pic>
        <p:nvPicPr>
          <p:cNvPr id="4" name="Picture 3">
            <a:extLst>
              <a:ext uri="{FF2B5EF4-FFF2-40B4-BE49-F238E27FC236}">
                <a16:creationId xmlns:a16="http://schemas.microsoft.com/office/drawing/2014/main" id="{1EE5A87B-1ABD-41AC-996A-475CBF1D273C}"/>
              </a:ext>
            </a:extLst>
          </p:cNvPr>
          <p:cNvPicPr>
            <a:picLocks noChangeAspect="1"/>
          </p:cNvPicPr>
          <p:nvPr/>
        </p:nvPicPr>
        <p:blipFill>
          <a:blip r:embed="rId3"/>
          <a:stretch>
            <a:fillRect/>
          </a:stretch>
        </p:blipFill>
        <p:spPr>
          <a:xfrm>
            <a:off x="453361" y="3578517"/>
            <a:ext cx="3540629" cy="1914971"/>
          </a:xfrm>
          <a:prstGeom prst="rect">
            <a:avLst/>
          </a:prstGeom>
        </p:spPr>
      </p:pic>
      <p:pic>
        <p:nvPicPr>
          <p:cNvPr id="8" name="Picture 7">
            <a:extLst>
              <a:ext uri="{FF2B5EF4-FFF2-40B4-BE49-F238E27FC236}">
                <a16:creationId xmlns:a16="http://schemas.microsoft.com/office/drawing/2014/main" id="{B749DE33-0110-4425-920E-8C695F606145}"/>
              </a:ext>
            </a:extLst>
          </p:cNvPr>
          <p:cNvPicPr>
            <a:picLocks noChangeAspect="1"/>
          </p:cNvPicPr>
          <p:nvPr/>
        </p:nvPicPr>
        <p:blipFill>
          <a:blip r:embed="rId4"/>
          <a:stretch>
            <a:fillRect/>
          </a:stretch>
        </p:blipFill>
        <p:spPr>
          <a:xfrm>
            <a:off x="4266832" y="3578517"/>
            <a:ext cx="7471807" cy="1708617"/>
          </a:xfrm>
          <a:prstGeom prst="rect">
            <a:avLst/>
          </a:prstGeom>
        </p:spPr>
      </p:pic>
    </p:spTree>
    <p:extLst>
      <p:ext uri="{BB962C8B-B14F-4D97-AF65-F5344CB8AC3E}">
        <p14:creationId xmlns:p14="http://schemas.microsoft.com/office/powerpoint/2010/main" val="4057671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Verificación de Conocimientos</a:t>
            </a:r>
            <a:endParaRPr lang="en-US" dirty="0"/>
          </a:p>
        </p:txBody>
      </p:sp>
      <p:pic>
        <p:nvPicPr>
          <p:cNvPr id="4" name="Picture 3">
            <a:extLst>
              <a:ext uri="{FF2B5EF4-FFF2-40B4-BE49-F238E27FC236}">
                <a16:creationId xmlns:a16="http://schemas.microsoft.com/office/drawing/2014/main" id="{BFF29B17-DAC4-4467-8A96-52F47DAD9B71}"/>
              </a:ext>
            </a:extLst>
          </p:cNvPr>
          <p:cNvPicPr>
            <a:picLocks noChangeAspect="1"/>
          </p:cNvPicPr>
          <p:nvPr/>
        </p:nvPicPr>
        <p:blipFill>
          <a:blip r:embed="rId3"/>
          <a:stretch>
            <a:fillRect/>
          </a:stretch>
        </p:blipFill>
        <p:spPr>
          <a:xfrm>
            <a:off x="1482340" y="2098832"/>
            <a:ext cx="9227320" cy="4069035"/>
          </a:xfrm>
          <a:prstGeom prst="rect">
            <a:avLst/>
          </a:prstGeom>
        </p:spPr>
      </p:pic>
    </p:spTree>
    <p:extLst>
      <p:ext uri="{BB962C8B-B14F-4D97-AF65-F5344CB8AC3E}">
        <p14:creationId xmlns:p14="http://schemas.microsoft.com/office/powerpoint/2010/main" val="1769111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a:xfrm>
            <a:off x="608106" y="1434850"/>
            <a:ext cx="11422821" cy="4351338"/>
          </a:xfrm>
        </p:spPr>
        <p:txBody>
          <a:bodyPr/>
          <a:lstStyle/>
          <a:p>
            <a:r>
              <a:rPr lang="es-GT" dirty="0"/>
              <a:t>Rutas estáticas: Se requiere del Siguiente Salto</a:t>
            </a:r>
          </a:p>
          <a:p>
            <a:pPr marL="53975" lvl="1" indent="0">
              <a:buNone/>
            </a:pPr>
            <a:endParaRPr lang="en-US" dirty="0"/>
          </a:p>
        </p:txBody>
      </p:sp>
      <p:pic>
        <p:nvPicPr>
          <p:cNvPr id="4" name="Picture 3">
            <a:extLst>
              <a:ext uri="{FF2B5EF4-FFF2-40B4-BE49-F238E27FC236}">
                <a16:creationId xmlns:a16="http://schemas.microsoft.com/office/drawing/2014/main" id="{4331CFE0-5B84-4018-BD9B-0440AE43CECB}"/>
              </a:ext>
            </a:extLst>
          </p:cNvPr>
          <p:cNvPicPr>
            <a:picLocks noChangeAspect="1"/>
          </p:cNvPicPr>
          <p:nvPr/>
        </p:nvPicPr>
        <p:blipFill>
          <a:blip r:embed="rId3"/>
          <a:stretch>
            <a:fillRect/>
          </a:stretch>
        </p:blipFill>
        <p:spPr>
          <a:xfrm>
            <a:off x="972127" y="2654896"/>
            <a:ext cx="10247745" cy="2655711"/>
          </a:xfrm>
          <a:prstGeom prst="rect">
            <a:avLst/>
          </a:prstGeom>
        </p:spPr>
      </p:pic>
    </p:spTree>
    <p:extLst>
      <p:ext uri="{BB962C8B-B14F-4D97-AF65-F5344CB8AC3E}">
        <p14:creationId xmlns:p14="http://schemas.microsoft.com/office/powerpoint/2010/main" val="40824667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Verificación de Conocimientos</a:t>
            </a:r>
            <a:endParaRPr lang="en-US" dirty="0"/>
          </a:p>
        </p:txBody>
      </p:sp>
      <p:pic>
        <p:nvPicPr>
          <p:cNvPr id="4" name="Picture 3">
            <a:extLst>
              <a:ext uri="{FF2B5EF4-FFF2-40B4-BE49-F238E27FC236}">
                <a16:creationId xmlns:a16="http://schemas.microsoft.com/office/drawing/2014/main" id="{064D3715-6800-4544-B9C2-6F8CA0E41CF2}"/>
              </a:ext>
            </a:extLst>
          </p:cNvPr>
          <p:cNvPicPr>
            <a:picLocks noChangeAspect="1"/>
          </p:cNvPicPr>
          <p:nvPr/>
        </p:nvPicPr>
        <p:blipFill>
          <a:blip r:embed="rId3"/>
          <a:stretch>
            <a:fillRect/>
          </a:stretch>
        </p:blipFill>
        <p:spPr>
          <a:xfrm>
            <a:off x="1384158" y="1901652"/>
            <a:ext cx="9423683" cy="4351338"/>
          </a:xfrm>
          <a:prstGeom prst="rect">
            <a:avLst/>
          </a:prstGeom>
        </p:spPr>
      </p:pic>
    </p:spTree>
    <p:extLst>
      <p:ext uri="{BB962C8B-B14F-4D97-AF65-F5344CB8AC3E}">
        <p14:creationId xmlns:p14="http://schemas.microsoft.com/office/powerpoint/2010/main" val="511511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Laboratorio del Modulo</a:t>
            </a:r>
            <a:endParaRPr lang="en-US" dirty="0"/>
          </a:p>
        </p:txBody>
      </p:sp>
      <p:pic>
        <p:nvPicPr>
          <p:cNvPr id="4" name="Picture 3">
            <a:extLst>
              <a:ext uri="{FF2B5EF4-FFF2-40B4-BE49-F238E27FC236}">
                <a16:creationId xmlns:a16="http://schemas.microsoft.com/office/drawing/2014/main" id="{E3B059EF-BF01-467A-B66F-6DAFA7D36F08}"/>
              </a:ext>
            </a:extLst>
          </p:cNvPr>
          <p:cNvPicPr>
            <a:picLocks noChangeAspect="1"/>
          </p:cNvPicPr>
          <p:nvPr/>
        </p:nvPicPr>
        <p:blipFill>
          <a:blip r:embed="rId3"/>
          <a:stretch>
            <a:fillRect/>
          </a:stretch>
        </p:blipFill>
        <p:spPr>
          <a:xfrm>
            <a:off x="1577843" y="1877275"/>
            <a:ext cx="9173855" cy="4706007"/>
          </a:xfrm>
          <a:prstGeom prst="rect">
            <a:avLst/>
          </a:prstGeom>
        </p:spPr>
      </p:pic>
    </p:spTree>
    <p:extLst>
      <p:ext uri="{BB962C8B-B14F-4D97-AF65-F5344CB8AC3E}">
        <p14:creationId xmlns:p14="http://schemas.microsoft.com/office/powerpoint/2010/main" val="40860059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607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D4A9B-8A86-45D1-A125-9A8713726AC7}"/>
              </a:ext>
            </a:extLst>
          </p:cNvPr>
          <p:cNvSpPr>
            <a:spLocks noGrp="1"/>
          </p:cNvSpPr>
          <p:nvPr>
            <p:ph type="title"/>
          </p:nvPr>
        </p:nvSpPr>
        <p:spPr/>
        <p:txBody>
          <a:bodyPr/>
          <a:lstStyle/>
          <a:p>
            <a:endParaRPr lang="en-US"/>
          </a:p>
        </p:txBody>
      </p:sp>
      <p:grpSp>
        <p:nvGrpSpPr>
          <p:cNvPr id="11" name="Group 10">
            <a:extLst>
              <a:ext uri="{FF2B5EF4-FFF2-40B4-BE49-F238E27FC236}">
                <a16:creationId xmlns:a16="http://schemas.microsoft.com/office/drawing/2014/main" id="{7AFE0A63-3C07-4500-B884-61B48B337925}"/>
              </a:ext>
            </a:extLst>
          </p:cNvPr>
          <p:cNvGrpSpPr/>
          <p:nvPr/>
        </p:nvGrpSpPr>
        <p:grpSpPr>
          <a:xfrm>
            <a:off x="2346328" y="2856846"/>
            <a:ext cx="3341160" cy="1220040"/>
            <a:chOff x="2346328" y="2856846"/>
            <a:chExt cx="3341160" cy="122004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E779952B-C602-4676-B7DD-7766ED8714A2}"/>
                    </a:ext>
                  </a:extLst>
                </p14:cNvPr>
                <p14:cNvContentPartPr/>
                <p14:nvPr/>
              </p14:nvContentPartPr>
              <p14:xfrm>
                <a:off x="4629808" y="2924526"/>
                <a:ext cx="7200" cy="4320"/>
              </p14:xfrm>
            </p:contentPart>
          </mc:Choice>
          <mc:Fallback>
            <p:pic>
              <p:nvPicPr>
                <p:cNvPr id="3" name="Ink 2">
                  <a:extLst>
                    <a:ext uri="{FF2B5EF4-FFF2-40B4-BE49-F238E27FC236}">
                      <a16:creationId xmlns:a16="http://schemas.microsoft.com/office/drawing/2014/main" id="{E779952B-C602-4676-B7DD-7766ED8714A2}"/>
                    </a:ext>
                  </a:extLst>
                </p:cNvPr>
                <p:cNvPicPr/>
                <p:nvPr/>
              </p:nvPicPr>
              <p:blipFill>
                <a:blip r:embed="rId3"/>
                <a:stretch>
                  <a:fillRect/>
                </a:stretch>
              </p:blipFill>
              <p:spPr>
                <a:xfrm>
                  <a:off x="4611808" y="2906886"/>
                  <a:ext cx="428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550D2CD8-2F24-41D3-A4B7-FA564ED40D67}"/>
                    </a:ext>
                  </a:extLst>
                </p14:cNvPr>
                <p14:cNvContentPartPr/>
                <p14:nvPr/>
              </p14:nvContentPartPr>
              <p14:xfrm>
                <a:off x="4605328" y="2949726"/>
                <a:ext cx="55800" cy="11880"/>
              </p14:xfrm>
            </p:contentPart>
          </mc:Choice>
          <mc:Fallback>
            <p:pic>
              <p:nvPicPr>
                <p:cNvPr id="4" name="Ink 3">
                  <a:extLst>
                    <a:ext uri="{FF2B5EF4-FFF2-40B4-BE49-F238E27FC236}">
                      <a16:creationId xmlns:a16="http://schemas.microsoft.com/office/drawing/2014/main" id="{550D2CD8-2F24-41D3-A4B7-FA564ED40D67}"/>
                    </a:ext>
                  </a:extLst>
                </p:cNvPr>
                <p:cNvPicPr/>
                <p:nvPr/>
              </p:nvPicPr>
              <p:blipFill>
                <a:blip r:embed="rId5"/>
                <a:stretch>
                  <a:fillRect/>
                </a:stretch>
              </p:blipFill>
              <p:spPr>
                <a:xfrm>
                  <a:off x="4587328" y="2932086"/>
                  <a:ext cx="9144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7B79BF98-05FD-4812-B538-F226F2FD1F06}"/>
                    </a:ext>
                  </a:extLst>
                </p14:cNvPr>
                <p14:cNvContentPartPr/>
                <p14:nvPr/>
              </p14:nvContentPartPr>
              <p14:xfrm>
                <a:off x="4325248" y="2856846"/>
                <a:ext cx="1362240" cy="1220040"/>
              </p14:xfrm>
            </p:contentPart>
          </mc:Choice>
          <mc:Fallback>
            <p:pic>
              <p:nvPicPr>
                <p:cNvPr id="6" name="Ink 5">
                  <a:extLst>
                    <a:ext uri="{FF2B5EF4-FFF2-40B4-BE49-F238E27FC236}">
                      <a16:creationId xmlns:a16="http://schemas.microsoft.com/office/drawing/2014/main" id="{7B79BF98-05FD-4812-B538-F226F2FD1F06}"/>
                    </a:ext>
                  </a:extLst>
                </p:cNvPr>
                <p:cNvPicPr/>
                <p:nvPr/>
              </p:nvPicPr>
              <p:blipFill>
                <a:blip r:embed="rId7"/>
                <a:stretch>
                  <a:fillRect/>
                </a:stretch>
              </p:blipFill>
              <p:spPr>
                <a:xfrm>
                  <a:off x="4307608" y="2838846"/>
                  <a:ext cx="1397880" cy="1255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CAF3967D-EAD8-455A-8E5C-7858FCA495C4}"/>
                    </a:ext>
                  </a:extLst>
                </p14:cNvPr>
                <p14:cNvContentPartPr/>
                <p14:nvPr/>
              </p14:nvContentPartPr>
              <p14:xfrm>
                <a:off x="4829608" y="3282366"/>
                <a:ext cx="277920" cy="339840"/>
              </p14:xfrm>
            </p:contentPart>
          </mc:Choice>
          <mc:Fallback>
            <p:pic>
              <p:nvPicPr>
                <p:cNvPr id="7" name="Ink 6">
                  <a:extLst>
                    <a:ext uri="{FF2B5EF4-FFF2-40B4-BE49-F238E27FC236}">
                      <a16:creationId xmlns:a16="http://schemas.microsoft.com/office/drawing/2014/main" id="{CAF3967D-EAD8-455A-8E5C-7858FCA495C4}"/>
                    </a:ext>
                  </a:extLst>
                </p:cNvPr>
                <p:cNvPicPr/>
                <p:nvPr/>
              </p:nvPicPr>
              <p:blipFill>
                <a:blip r:embed="rId9"/>
                <a:stretch>
                  <a:fillRect/>
                </a:stretch>
              </p:blipFill>
              <p:spPr>
                <a:xfrm>
                  <a:off x="4811608" y="3264726"/>
                  <a:ext cx="31356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5A6CD1AC-8ED3-4748-BC12-45160F1FFD72}"/>
                    </a:ext>
                  </a:extLst>
                </p14:cNvPr>
                <p14:cNvContentPartPr/>
                <p14:nvPr/>
              </p14:nvContentPartPr>
              <p14:xfrm>
                <a:off x="4745008" y="3317646"/>
                <a:ext cx="353520" cy="235080"/>
              </p14:xfrm>
            </p:contentPart>
          </mc:Choice>
          <mc:Fallback>
            <p:pic>
              <p:nvPicPr>
                <p:cNvPr id="8" name="Ink 7">
                  <a:extLst>
                    <a:ext uri="{FF2B5EF4-FFF2-40B4-BE49-F238E27FC236}">
                      <a16:creationId xmlns:a16="http://schemas.microsoft.com/office/drawing/2014/main" id="{5A6CD1AC-8ED3-4748-BC12-45160F1FFD72}"/>
                    </a:ext>
                  </a:extLst>
                </p:cNvPr>
                <p:cNvPicPr/>
                <p:nvPr/>
              </p:nvPicPr>
              <p:blipFill>
                <a:blip r:embed="rId11"/>
                <a:stretch>
                  <a:fillRect/>
                </a:stretch>
              </p:blipFill>
              <p:spPr>
                <a:xfrm>
                  <a:off x="4727368" y="3300006"/>
                  <a:ext cx="38916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730770DA-9748-49DA-A950-2B311800625D}"/>
                    </a:ext>
                  </a:extLst>
                </p14:cNvPr>
                <p14:cNvContentPartPr/>
                <p14:nvPr/>
              </p14:nvContentPartPr>
              <p14:xfrm>
                <a:off x="2346328" y="3615366"/>
                <a:ext cx="1760040" cy="39600"/>
              </p14:xfrm>
            </p:contentPart>
          </mc:Choice>
          <mc:Fallback>
            <p:pic>
              <p:nvPicPr>
                <p:cNvPr id="10" name="Ink 9">
                  <a:extLst>
                    <a:ext uri="{FF2B5EF4-FFF2-40B4-BE49-F238E27FC236}">
                      <a16:creationId xmlns:a16="http://schemas.microsoft.com/office/drawing/2014/main" id="{730770DA-9748-49DA-A950-2B311800625D}"/>
                    </a:ext>
                  </a:extLst>
                </p:cNvPr>
                <p:cNvPicPr/>
                <p:nvPr/>
              </p:nvPicPr>
              <p:blipFill>
                <a:blip r:embed="rId13"/>
                <a:stretch>
                  <a:fillRect/>
                </a:stretch>
              </p:blipFill>
              <p:spPr>
                <a:xfrm>
                  <a:off x="2328688" y="3597366"/>
                  <a:ext cx="1795680" cy="75240"/>
                </a:xfrm>
                <a:prstGeom prst="rect">
                  <a:avLst/>
                </a:prstGeom>
              </p:spPr>
            </p:pic>
          </mc:Fallback>
        </mc:AlternateContent>
      </p:grpSp>
      <p:grpSp>
        <p:nvGrpSpPr>
          <p:cNvPr id="35" name="Group 34">
            <a:extLst>
              <a:ext uri="{FF2B5EF4-FFF2-40B4-BE49-F238E27FC236}">
                <a16:creationId xmlns:a16="http://schemas.microsoft.com/office/drawing/2014/main" id="{46958890-23DD-43D8-B85A-6162C23343BB}"/>
              </a:ext>
            </a:extLst>
          </p:cNvPr>
          <p:cNvGrpSpPr/>
          <p:nvPr/>
        </p:nvGrpSpPr>
        <p:grpSpPr>
          <a:xfrm>
            <a:off x="1907488" y="2405406"/>
            <a:ext cx="1037520" cy="1021680"/>
            <a:chOff x="1907488" y="2405406"/>
            <a:chExt cx="1037520" cy="1021680"/>
          </a:xfrm>
        </p:grpSpPr>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7A2FDA12-CE89-4384-B632-B906806B3831}"/>
                    </a:ext>
                  </a:extLst>
                </p14:cNvPr>
                <p14:cNvContentPartPr/>
                <p14:nvPr/>
              </p14:nvContentPartPr>
              <p14:xfrm>
                <a:off x="2333008" y="3311166"/>
                <a:ext cx="493560" cy="55440"/>
              </p14:xfrm>
            </p:contentPart>
          </mc:Choice>
          <mc:Fallback>
            <p:pic>
              <p:nvPicPr>
                <p:cNvPr id="12" name="Ink 11">
                  <a:extLst>
                    <a:ext uri="{FF2B5EF4-FFF2-40B4-BE49-F238E27FC236}">
                      <a16:creationId xmlns:a16="http://schemas.microsoft.com/office/drawing/2014/main" id="{7A2FDA12-CE89-4384-B632-B906806B3831}"/>
                    </a:ext>
                  </a:extLst>
                </p:cNvPr>
                <p:cNvPicPr/>
                <p:nvPr/>
              </p:nvPicPr>
              <p:blipFill>
                <a:blip r:embed="rId15"/>
                <a:stretch>
                  <a:fillRect/>
                </a:stretch>
              </p:blipFill>
              <p:spPr>
                <a:xfrm>
                  <a:off x="2315368" y="3293526"/>
                  <a:ext cx="5292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37647B18-E256-4498-9BDD-B64CA5B259F3}"/>
                    </a:ext>
                  </a:extLst>
                </p14:cNvPr>
                <p14:cNvContentPartPr/>
                <p14:nvPr/>
              </p14:nvContentPartPr>
              <p14:xfrm>
                <a:off x="2750608" y="3265086"/>
                <a:ext cx="194400" cy="162000"/>
              </p14:xfrm>
            </p:contentPart>
          </mc:Choice>
          <mc:Fallback>
            <p:pic>
              <p:nvPicPr>
                <p:cNvPr id="13" name="Ink 12">
                  <a:extLst>
                    <a:ext uri="{FF2B5EF4-FFF2-40B4-BE49-F238E27FC236}">
                      <a16:creationId xmlns:a16="http://schemas.microsoft.com/office/drawing/2014/main" id="{37647B18-E256-4498-9BDD-B64CA5B259F3}"/>
                    </a:ext>
                  </a:extLst>
                </p:cNvPr>
                <p:cNvPicPr/>
                <p:nvPr/>
              </p:nvPicPr>
              <p:blipFill>
                <a:blip r:embed="rId17"/>
                <a:stretch>
                  <a:fillRect/>
                </a:stretch>
              </p:blipFill>
              <p:spPr>
                <a:xfrm>
                  <a:off x="2732968" y="3247086"/>
                  <a:ext cx="23004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Ink 14">
                  <a:extLst>
                    <a:ext uri="{FF2B5EF4-FFF2-40B4-BE49-F238E27FC236}">
                      <a16:creationId xmlns:a16="http://schemas.microsoft.com/office/drawing/2014/main" id="{8EC335B3-71A0-4849-A199-C6709F387BC4}"/>
                    </a:ext>
                  </a:extLst>
                </p14:cNvPr>
                <p14:cNvContentPartPr/>
                <p14:nvPr/>
              </p14:nvContentPartPr>
              <p14:xfrm>
                <a:off x="1907488" y="2562366"/>
                <a:ext cx="143280" cy="200160"/>
              </p14:xfrm>
            </p:contentPart>
          </mc:Choice>
          <mc:Fallback>
            <p:pic>
              <p:nvPicPr>
                <p:cNvPr id="15" name="Ink 14">
                  <a:extLst>
                    <a:ext uri="{FF2B5EF4-FFF2-40B4-BE49-F238E27FC236}">
                      <a16:creationId xmlns:a16="http://schemas.microsoft.com/office/drawing/2014/main" id="{8EC335B3-71A0-4849-A199-C6709F387BC4}"/>
                    </a:ext>
                  </a:extLst>
                </p:cNvPr>
                <p:cNvPicPr/>
                <p:nvPr/>
              </p:nvPicPr>
              <p:blipFill>
                <a:blip r:embed="rId19"/>
                <a:stretch>
                  <a:fillRect/>
                </a:stretch>
              </p:blipFill>
              <p:spPr>
                <a:xfrm>
                  <a:off x="1889848" y="2544366"/>
                  <a:ext cx="17892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Ink 15">
                  <a:extLst>
                    <a:ext uri="{FF2B5EF4-FFF2-40B4-BE49-F238E27FC236}">
                      <a16:creationId xmlns:a16="http://schemas.microsoft.com/office/drawing/2014/main" id="{7CD1FA6D-332D-48A9-AF83-F47B4A44462B}"/>
                    </a:ext>
                  </a:extLst>
                </p14:cNvPr>
                <p14:cNvContentPartPr/>
                <p14:nvPr/>
              </p14:nvContentPartPr>
              <p14:xfrm>
                <a:off x="2130688" y="2543286"/>
                <a:ext cx="108360" cy="196920"/>
              </p14:xfrm>
            </p:contentPart>
          </mc:Choice>
          <mc:Fallback>
            <p:pic>
              <p:nvPicPr>
                <p:cNvPr id="16" name="Ink 15">
                  <a:extLst>
                    <a:ext uri="{FF2B5EF4-FFF2-40B4-BE49-F238E27FC236}">
                      <a16:creationId xmlns:a16="http://schemas.microsoft.com/office/drawing/2014/main" id="{7CD1FA6D-332D-48A9-AF83-F47B4A44462B}"/>
                    </a:ext>
                  </a:extLst>
                </p:cNvPr>
                <p:cNvPicPr/>
                <p:nvPr/>
              </p:nvPicPr>
              <p:blipFill>
                <a:blip r:embed="rId21"/>
                <a:stretch>
                  <a:fillRect/>
                </a:stretch>
              </p:blipFill>
              <p:spPr>
                <a:xfrm>
                  <a:off x="2112688" y="2525286"/>
                  <a:ext cx="14400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AF7FB478-FDB6-4F18-A8EA-AC3835ECBD79}"/>
                    </a:ext>
                  </a:extLst>
                </p14:cNvPr>
                <p14:cNvContentPartPr/>
                <p14:nvPr/>
              </p14:nvContentPartPr>
              <p14:xfrm>
                <a:off x="2293048" y="2524926"/>
                <a:ext cx="60480" cy="174600"/>
              </p14:xfrm>
            </p:contentPart>
          </mc:Choice>
          <mc:Fallback>
            <p:pic>
              <p:nvPicPr>
                <p:cNvPr id="17" name="Ink 16">
                  <a:extLst>
                    <a:ext uri="{FF2B5EF4-FFF2-40B4-BE49-F238E27FC236}">
                      <a16:creationId xmlns:a16="http://schemas.microsoft.com/office/drawing/2014/main" id="{AF7FB478-FDB6-4F18-A8EA-AC3835ECBD79}"/>
                    </a:ext>
                  </a:extLst>
                </p:cNvPr>
                <p:cNvPicPr/>
                <p:nvPr/>
              </p:nvPicPr>
              <p:blipFill>
                <a:blip r:embed="rId23"/>
                <a:stretch>
                  <a:fillRect/>
                </a:stretch>
              </p:blipFill>
              <p:spPr>
                <a:xfrm>
                  <a:off x="2275408" y="2506926"/>
                  <a:ext cx="9612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Ink 17">
                  <a:extLst>
                    <a:ext uri="{FF2B5EF4-FFF2-40B4-BE49-F238E27FC236}">
                      <a16:creationId xmlns:a16="http://schemas.microsoft.com/office/drawing/2014/main" id="{F1524A3E-26A1-41AD-933B-4F9CB1DE0C8F}"/>
                    </a:ext>
                  </a:extLst>
                </p14:cNvPr>
                <p14:cNvContentPartPr/>
                <p14:nvPr/>
              </p14:nvContentPartPr>
              <p14:xfrm>
                <a:off x="2264608" y="2443206"/>
                <a:ext cx="88560" cy="168480"/>
              </p14:xfrm>
            </p:contentPart>
          </mc:Choice>
          <mc:Fallback>
            <p:pic>
              <p:nvPicPr>
                <p:cNvPr id="18" name="Ink 17">
                  <a:extLst>
                    <a:ext uri="{FF2B5EF4-FFF2-40B4-BE49-F238E27FC236}">
                      <a16:creationId xmlns:a16="http://schemas.microsoft.com/office/drawing/2014/main" id="{F1524A3E-26A1-41AD-933B-4F9CB1DE0C8F}"/>
                    </a:ext>
                  </a:extLst>
                </p:cNvPr>
                <p:cNvPicPr/>
                <p:nvPr/>
              </p:nvPicPr>
              <p:blipFill>
                <a:blip r:embed="rId25"/>
                <a:stretch>
                  <a:fillRect/>
                </a:stretch>
              </p:blipFill>
              <p:spPr>
                <a:xfrm>
                  <a:off x="2246968" y="2425566"/>
                  <a:ext cx="1242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Ink 18">
                  <a:extLst>
                    <a:ext uri="{FF2B5EF4-FFF2-40B4-BE49-F238E27FC236}">
                      <a16:creationId xmlns:a16="http://schemas.microsoft.com/office/drawing/2014/main" id="{C6D4DF30-E8B0-4F7A-979F-D23F4A0A8012}"/>
                    </a:ext>
                  </a:extLst>
                </p14:cNvPr>
                <p14:cNvContentPartPr/>
                <p14:nvPr/>
              </p14:nvContentPartPr>
              <p14:xfrm>
                <a:off x="2426248" y="2498646"/>
                <a:ext cx="9360" cy="161280"/>
              </p14:xfrm>
            </p:contentPart>
          </mc:Choice>
          <mc:Fallback>
            <p:pic>
              <p:nvPicPr>
                <p:cNvPr id="19" name="Ink 18">
                  <a:extLst>
                    <a:ext uri="{FF2B5EF4-FFF2-40B4-BE49-F238E27FC236}">
                      <a16:creationId xmlns:a16="http://schemas.microsoft.com/office/drawing/2014/main" id="{C6D4DF30-E8B0-4F7A-979F-D23F4A0A8012}"/>
                    </a:ext>
                  </a:extLst>
                </p:cNvPr>
                <p:cNvPicPr/>
                <p:nvPr/>
              </p:nvPicPr>
              <p:blipFill>
                <a:blip r:embed="rId27"/>
                <a:stretch>
                  <a:fillRect/>
                </a:stretch>
              </p:blipFill>
              <p:spPr>
                <a:xfrm>
                  <a:off x="2408248" y="2480646"/>
                  <a:ext cx="4500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Ink 19">
                  <a:extLst>
                    <a:ext uri="{FF2B5EF4-FFF2-40B4-BE49-F238E27FC236}">
                      <a16:creationId xmlns:a16="http://schemas.microsoft.com/office/drawing/2014/main" id="{F859D90F-52F1-4367-A2AF-7B8B675CB9A6}"/>
                    </a:ext>
                  </a:extLst>
                </p14:cNvPr>
                <p14:cNvContentPartPr/>
                <p14:nvPr/>
              </p14:nvContentPartPr>
              <p14:xfrm>
                <a:off x="2351008" y="2405406"/>
                <a:ext cx="109080" cy="223200"/>
              </p14:xfrm>
            </p:contentPart>
          </mc:Choice>
          <mc:Fallback>
            <p:pic>
              <p:nvPicPr>
                <p:cNvPr id="20" name="Ink 19">
                  <a:extLst>
                    <a:ext uri="{FF2B5EF4-FFF2-40B4-BE49-F238E27FC236}">
                      <a16:creationId xmlns:a16="http://schemas.microsoft.com/office/drawing/2014/main" id="{F859D90F-52F1-4367-A2AF-7B8B675CB9A6}"/>
                    </a:ext>
                  </a:extLst>
                </p:cNvPr>
                <p:cNvPicPr/>
                <p:nvPr/>
              </p:nvPicPr>
              <p:blipFill>
                <a:blip r:embed="rId29"/>
                <a:stretch>
                  <a:fillRect/>
                </a:stretch>
              </p:blipFill>
              <p:spPr>
                <a:xfrm>
                  <a:off x="2333008" y="2387766"/>
                  <a:ext cx="14472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3F78F099-D962-4528-8779-CC272921A909}"/>
                    </a:ext>
                  </a:extLst>
                </p14:cNvPr>
                <p14:cNvContentPartPr/>
                <p14:nvPr/>
              </p14:nvContentPartPr>
              <p14:xfrm>
                <a:off x="2062288" y="2954046"/>
                <a:ext cx="42480" cy="100440"/>
              </p14:xfrm>
            </p:contentPart>
          </mc:Choice>
          <mc:Fallback>
            <p:pic>
              <p:nvPicPr>
                <p:cNvPr id="21" name="Ink 20">
                  <a:extLst>
                    <a:ext uri="{FF2B5EF4-FFF2-40B4-BE49-F238E27FC236}">
                      <a16:creationId xmlns:a16="http://schemas.microsoft.com/office/drawing/2014/main" id="{3F78F099-D962-4528-8779-CC272921A909}"/>
                    </a:ext>
                  </a:extLst>
                </p:cNvPr>
                <p:cNvPicPr/>
                <p:nvPr/>
              </p:nvPicPr>
              <p:blipFill>
                <a:blip r:embed="rId31"/>
                <a:stretch>
                  <a:fillRect/>
                </a:stretch>
              </p:blipFill>
              <p:spPr>
                <a:xfrm>
                  <a:off x="2044288" y="2936406"/>
                  <a:ext cx="7812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Ink 21">
                  <a:extLst>
                    <a:ext uri="{FF2B5EF4-FFF2-40B4-BE49-F238E27FC236}">
                      <a16:creationId xmlns:a16="http://schemas.microsoft.com/office/drawing/2014/main" id="{DA672573-BD2F-4067-A76E-CE1D2B2AE8B8}"/>
                    </a:ext>
                  </a:extLst>
                </p14:cNvPr>
                <p14:cNvContentPartPr/>
                <p14:nvPr/>
              </p14:nvContentPartPr>
              <p14:xfrm>
                <a:off x="2077768" y="2861886"/>
                <a:ext cx="164160" cy="195480"/>
              </p14:xfrm>
            </p:contentPart>
          </mc:Choice>
          <mc:Fallback>
            <p:pic>
              <p:nvPicPr>
                <p:cNvPr id="22" name="Ink 21">
                  <a:extLst>
                    <a:ext uri="{FF2B5EF4-FFF2-40B4-BE49-F238E27FC236}">
                      <a16:creationId xmlns:a16="http://schemas.microsoft.com/office/drawing/2014/main" id="{DA672573-BD2F-4067-A76E-CE1D2B2AE8B8}"/>
                    </a:ext>
                  </a:extLst>
                </p:cNvPr>
                <p:cNvPicPr/>
                <p:nvPr/>
              </p:nvPicPr>
              <p:blipFill>
                <a:blip r:embed="rId33"/>
                <a:stretch>
                  <a:fillRect/>
                </a:stretch>
              </p:blipFill>
              <p:spPr>
                <a:xfrm>
                  <a:off x="2060128" y="2844246"/>
                  <a:ext cx="19980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567BDFF7-E168-4D6B-9B08-0E16FBD77303}"/>
                    </a:ext>
                  </a:extLst>
                </p14:cNvPr>
                <p14:cNvContentPartPr/>
                <p14:nvPr/>
              </p14:nvContentPartPr>
              <p14:xfrm>
                <a:off x="2277928" y="2846046"/>
                <a:ext cx="95400" cy="142200"/>
              </p14:xfrm>
            </p:contentPart>
          </mc:Choice>
          <mc:Fallback>
            <p:pic>
              <p:nvPicPr>
                <p:cNvPr id="23" name="Ink 22">
                  <a:extLst>
                    <a:ext uri="{FF2B5EF4-FFF2-40B4-BE49-F238E27FC236}">
                      <a16:creationId xmlns:a16="http://schemas.microsoft.com/office/drawing/2014/main" id="{567BDFF7-E168-4D6B-9B08-0E16FBD77303}"/>
                    </a:ext>
                  </a:extLst>
                </p:cNvPr>
                <p:cNvPicPr/>
                <p:nvPr/>
              </p:nvPicPr>
              <p:blipFill>
                <a:blip r:embed="rId35"/>
                <a:stretch>
                  <a:fillRect/>
                </a:stretch>
              </p:blipFill>
              <p:spPr>
                <a:xfrm>
                  <a:off x="2260288" y="2828046"/>
                  <a:ext cx="13104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BC13055C-C8C5-4181-8F91-027AD4688142}"/>
                    </a:ext>
                  </a:extLst>
                </p14:cNvPr>
                <p14:cNvContentPartPr/>
                <p14:nvPr/>
              </p14:nvContentPartPr>
              <p14:xfrm>
                <a:off x="2290528" y="2846046"/>
                <a:ext cx="93960" cy="147240"/>
              </p14:xfrm>
            </p:contentPart>
          </mc:Choice>
          <mc:Fallback>
            <p:pic>
              <p:nvPicPr>
                <p:cNvPr id="24" name="Ink 23">
                  <a:extLst>
                    <a:ext uri="{FF2B5EF4-FFF2-40B4-BE49-F238E27FC236}">
                      <a16:creationId xmlns:a16="http://schemas.microsoft.com/office/drawing/2014/main" id="{BC13055C-C8C5-4181-8F91-027AD4688142}"/>
                    </a:ext>
                  </a:extLst>
                </p:cNvPr>
                <p:cNvPicPr/>
                <p:nvPr/>
              </p:nvPicPr>
              <p:blipFill>
                <a:blip r:embed="rId37"/>
                <a:stretch>
                  <a:fillRect/>
                </a:stretch>
              </p:blipFill>
              <p:spPr>
                <a:xfrm>
                  <a:off x="2272888" y="2828046"/>
                  <a:ext cx="12960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1A8A3DBC-661C-40B7-9C8C-B337105C2B86}"/>
                    </a:ext>
                  </a:extLst>
                </p14:cNvPr>
                <p14:cNvContentPartPr/>
                <p14:nvPr/>
              </p14:nvContentPartPr>
              <p14:xfrm>
                <a:off x="2426608" y="2848566"/>
                <a:ext cx="24840" cy="131400"/>
              </p14:xfrm>
            </p:contentPart>
          </mc:Choice>
          <mc:Fallback>
            <p:pic>
              <p:nvPicPr>
                <p:cNvPr id="25" name="Ink 24">
                  <a:extLst>
                    <a:ext uri="{FF2B5EF4-FFF2-40B4-BE49-F238E27FC236}">
                      <a16:creationId xmlns:a16="http://schemas.microsoft.com/office/drawing/2014/main" id="{1A8A3DBC-661C-40B7-9C8C-B337105C2B86}"/>
                    </a:ext>
                  </a:extLst>
                </p:cNvPr>
                <p:cNvPicPr/>
                <p:nvPr/>
              </p:nvPicPr>
              <p:blipFill>
                <a:blip r:embed="rId39"/>
                <a:stretch>
                  <a:fillRect/>
                </a:stretch>
              </p:blipFill>
              <p:spPr>
                <a:xfrm>
                  <a:off x="2408608" y="2830926"/>
                  <a:ext cx="604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880AB347-4FC5-40A3-85E5-9B6B67F8745C}"/>
                    </a:ext>
                  </a:extLst>
                </p14:cNvPr>
                <p14:cNvContentPartPr/>
                <p14:nvPr/>
              </p14:nvContentPartPr>
              <p14:xfrm>
                <a:off x="2397448" y="2798166"/>
                <a:ext cx="99360" cy="159480"/>
              </p14:xfrm>
            </p:contentPart>
          </mc:Choice>
          <mc:Fallback>
            <p:pic>
              <p:nvPicPr>
                <p:cNvPr id="26" name="Ink 25">
                  <a:extLst>
                    <a:ext uri="{FF2B5EF4-FFF2-40B4-BE49-F238E27FC236}">
                      <a16:creationId xmlns:a16="http://schemas.microsoft.com/office/drawing/2014/main" id="{880AB347-4FC5-40A3-85E5-9B6B67F8745C}"/>
                    </a:ext>
                  </a:extLst>
                </p:cNvPr>
                <p:cNvPicPr/>
                <p:nvPr/>
              </p:nvPicPr>
              <p:blipFill>
                <a:blip r:embed="rId41"/>
                <a:stretch>
                  <a:fillRect/>
                </a:stretch>
              </p:blipFill>
              <p:spPr>
                <a:xfrm>
                  <a:off x="2379808" y="2780166"/>
                  <a:ext cx="13500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8" name="Ink 27">
                  <a:extLst>
                    <a:ext uri="{FF2B5EF4-FFF2-40B4-BE49-F238E27FC236}">
                      <a16:creationId xmlns:a16="http://schemas.microsoft.com/office/drawing/2014/main" id="{D5A1BC9E-2AE1-4986-A415-E67DEF854DA9}"/>
                    </a:ext>
                  </a:extLst>
                </p14:cNvPr>
                <p14:cNvContentPartPr/>
                <p14:nvPr/>
              </p14:nvContentPartPr>
              <p14:xfrm>
                <a:off x="2173168" y="3142686"/>
                <a:ext cx="40320" cy="107280"/>
              </p14:xfrm>
            </p:contentPart>
          </mc:Choice>
          <mc:Fallback>
            <p:pic>
              <p:nvPicPr>
                <p:cNvPr id="28" name="Ink 27">
                  <a:extLst>
                    <a:ext uri="{FF2B5EF4-FFF2-40B4-BE49-F238E27FC236}">
                      <a16:creationId xmlns:a16="http://schemas.microsoft.com/office/drawing/2014/main" id="{D5A1BC9E-2AE1-4986-A415-E67DEF854DA9}"/>
                    </a:ext>
                  </a:extLst>
                </p:cNvPr>
                <p:cNvPicPr/>
                <p:nvPr/>
              </p:nvPicPr>
              <p:blipFill>
                <a:blip r:embed="rId43"/>
                <a:stretch>
                  <a:fillRect/>
                </a:stretch>
              </p:blipFill>
              <p:spPr>
                <a:xfrm>
                  <a:off x="2155528" y="3125046"/>
                  <a:ext cx="7596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0" name="Ink 29">
                  <a:extLst>
                    <a:ext uri="{FF2B5EF4-FFF2-40B4-BE49-F238E27FC236}">
                      <a16:creationId xmlns:a16="http://schemas.microsoft.com/office/drawing/2014/main" id="{CD41BD86-EEF0-4850-9F66-7718AE45D157}"/>
                    </a:ext>
                  </a:extLst>
                </p14:cNvPr>
                <p14:cNvContentPartPr/>
                <p14:nvPr/>
              </p14:nvContentPartPr>
              <p14:xfrm>
                <a:off x="2062288" y="3215406"/>
                <a:ext cx="20520" cy="120960"/>
              </p14:xfrm>
            </p:contentPart>
          </mc:Choice>
          <mc:Fallback>
            <p:pic>
              <p:nvPicPr>
                <p:cNvPr id="30" name="Ink 29">
                  <a:extLst>
                    <a:ext uri="{FF2B5EF4-FFF2-40B4-BE49-F238E27FC236}">
                      <a16:creationId xmlns:a16="http://schemas.microsoft.com/office/drawing/2014/main" id="{CD41BD86-EEF0-4850-9F66-7718AE45D157}"/>
                    </a:ext>
                  </a:extLst>
                </p:cNvPr>
                <p:cNvPicPr/>
                <p:nvPr/>
              </p:nvPicPr>
              <p:blipFill>
                <a:blip r:embed="rId45"/>
                <a:stretch>
                  <a:fillRect/>
                </a:stretch>
              </p:blipFill>
              <p:spPr>
                <a:xfrm>
                  <a:off x="2044288" y="3197766"/>
                  <a:ext cx="561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1" name="Ink 30">
                  <a:extLst>
                    <a:ext uri="{FF2B5EF4-FFF2-40B4-BE49-F238E27FC236}">
                      <a16:creationId xmlns:a16="http://schemas.microsoft.com/office/drawing/2014/main" id="{529E9986-F435-43F0-83B7-4519A7537349}"/>
                    </a:ext>
                  </a:extLst>
                </p14:cNvPr>
                <p14:cNvContentPartPr/>
                <p14:nvPr/>
              </p14:nvContentPartPr>
              <p14:xfrm>
                <a:off x="2043928" y="3167886"/>
                <a:ext cx="183240" cy="116640"/>
              </p14:xfrm>
            </p:contentPart>
          </mc:Choice>
          <mc:Fallback>
            <p:pic>
              <p:nvPicPr>
                <p:cNvPr id="31" name="Ink 30">
                  <a:extLst>
                    <a:ext uri="{FF2B5EF4-FFF2-40B4-BE49-F238E27FC236}">
                      <a16:creationId xmlns:a16="http://schemas.microsoft.com/office/drawing/2014/main" id="{529E9986-F435-43F0-83B7-4519A7537349}"/>
                    </a:ext>
                  </a:extLst>
                </p:cNvPr>
                <p:cNvPicPr/>
                <p:nvPr/>
              </p:nvPicPr>
              <p:blipFill>
                <a:blip r:embed="rId47"/>
                <a:stretch>
                  <a:fillRect/>
                </a:stretch>
              </p:blipFill>
              <p:spPr>
                <a:xfrm>
                  <a:off x="2025928" y="3150246"/>
                  <a:ext cx="2188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2" name="Ink 31">
                  <a:extLst>
                    <a:ext uri="{FF2B5EF4-FFF2-40B4-BE49-F238E27FC236}">
                      <a16:creationId xmlns:a16="http://schemas.microsoft.com/office/drawing/2014/main" id="{C3D77035-4558-4ECE-A676-52DFB0421586}"/>
                    </a:ext>
                  </a:extLst>
                </p14:cNvPr>
                <p14:cNvContentPartPr/>
                <p14:nvPr/>
              </p14:nvContentPartPr>
              <p14:xfrm>
                <a:off x="2293048" y="3106686"/>
                <a:ext cx="38160" cy="100080"/>
              </p14:xfrm>
            </p:contentPart>
          </mc:Choice>
          <mc:Fallback>
            <p:pic>
              <p:nvPicPr>
                <p:cNvPr id="32" name="Ink 31">
                  <a:extLst>
                    <a:ext uri="{FF2B5EF4-FFF2-40B4-BE49-F238E27FC236}">
                      <a16:creationId xmlns:a16="http://schemas.microsoft.com/office/drawing/2014/main" id="{C3D77035-4558-4ECE-A676-52DFB0421586}"/>
                    </a:ext>
                  </a:extLst>
                </p:cNvPr>
                <p:cNvPicPr/>
                <p:nvPr/>
              </p:nvPicPr>
              <p:blipFill>
                <a:blip r:embed="rId49"/>
                <a:stretch>
                  <a:fillRect/>
                </a:stretch>
              </p:blipFill>
              <p:spPr>
                <a:xfrm>
                  <a:off x="2275408" y="3089046"/>
                  <a:ext cx="7380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3" name="Ink 32">
                  <a:extLst>
                    <a:ext uri="{FF2B5EF4-FFF2-40B4-BE49-F238E27FC236}">
                      <a16:creationId xmlns:a16="http://schemas.microsoft.com/office/drawing/2014/main" id="{CF5B698C-5454-4599-9BFF-A9AB737934EE}"/>
                    </a:ext>
                  </a:extLst>
                </p14:cNvPr>
                <p14:cNvContentPartPr/>
                <p14:nvPr/>
              </p14:nvContentPartPr>
              <p14:xfrm>
                <a:off x="2293048" y="3080406"/>
                <a:ext cx="78120" cy="119520"/>
              </p14:xfrm>
            </p:contentPart>
          </mc:Choice>
          <mc:Fallback>
            <p:pic>
              <p:nvPicPr>
                <p:cNvPr id="33" name="Ink 32">
                  <a:extLst>
                    <a:ext uri="{FF2B5EF4-FFF2-40B4-BE49-F238E27FC236}">
                      <a16:creationId xmlns:a16="http://schemas.microsoft.com/office/drawing/2014/main" id="{CF5B698C-5454-4599-9BFF-A9AB737934EE}"/>
                    </a:ext>
                  </a:extLst>
                </p:cNvPr>
                <p:cNvPicPr/>
                <p:nvPr/>
              </p:nvPicPr>
              <p:blipFill>
                <a:blip r:embed="rId51"/>
                <a:stretch>
                  <a:fillRect/>
                </a:stretch>
              </p:blipFill>
              <p:spPr>
                <a:xfrm>
                  <a:off x="2275408" y="3062766"/>
                  <a:ext cx="1137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4" name="Ink 33">
                  <a:extLst>
                    <a:ext uri="{FF2B5EF4-FFF2-40B4-BE49-F238E27FC236}">
                      <a16:creationId xmlns:a16="http://schemas.microsoft.com/office/drawing/2014/main" id="{AF1EAE9B-CB9C-4386-9125-61720A9DB124}"/>
                    </a:ext>
                  </a:extLst>
                </p14:cNvPr>
                <p14:cNvContentPartPr/>
                <p14:nvPr/>
              </p14:nvContentPartPr>
              <p14:xfrm>
                <a:off x="2324368" y="3041886"/>
                <a:ext cx="113760" cy="99360"/>
              </p14:xfrm>
            </p:contentPart>
          </mc:Choice>
          <mc:Fallback>
            <p:pic>
              <p:nvPicPr>
                <p:cNvPr id="34" name="Ink 33">
                  <a:extLst>
                    <a:ext uri="{FF2B5EF4-FFF2-40B4-BE49-F238E27FC236}">
                      <a16:creationId xmlns:a16="http://schemas.microsoft.com/office/drawing/2014/main" id="{AF1EAE9B-CB9C-4386-9125-61720A9DB124}"/>
                    </a:ext>
                  </a:extLst>
                </p:cNvPr>
                <p:cNvPicPr/>
                <p:nvPr/>
              </p:nvPicPr>
              <p:blipFill>
                <a:blip r:embed="rId53"/>
                <a:stretch>
                  <a:fillRect/>
                </a:stretch>
              </p:blipFill>
              <p:spPr>
                <a:xfrm>
                  <a:off x="2306368" y="3023886"/>
                  <a:ext cx="149400" cy="135000"/>
                </a:xfrm>
                <a:prstGeom prst="rect">
                  <a:avLst/>
                </a:prstGeom>
              </p:spPr>
            </p:pic>
          </mc:Fallback>
        </mc:AlternateContent>
      </p:grpSp>
      <p:grpSp>
        <p:nvGrpSpPr>
          <p:cNvPr id="44" name="Group 43">
            <a:extLst>
              <a:ext uri="{FF2B5EF4-FFF2-40B4-BE49-F238E27FC236}">
                <a16:creationId xmlns:a16="http://schemas.microsoft.com/office/drawing/2014/main" id="{A6C2D4F3-A938-4825-ADED-FFA9F5B76762}"/>
              </a:ext>
            </a:extLst>
          </p:cNvPr>
          <p:cNvGrpSpPr/>
          <p:nvPr/>
        </p:nvGrpSpPr>
        <p:grpSpPr>
          <a:xfrm>
            <a:off x="3263608" y="2874126"/>
            <a:ext cx="334080" cy="1594800"/>
            <a:chOff x="3263608" y="2874126"/>
            <a:chExt cx="334080" cy="1594800"/>
          </a:xfrm>
        </p:grpSpPr>
        <mc:AlternateContent xmlns:mc="http://schemas.openxmlformats.org/markup-compatibility/2006">
          <mc:Choice xmlns:p14="http://schemas.microsoft.com/office/powerpoint/2010/main" Requires="p14">
            <p:contentPart p14:bwMode="auto" r:id="rId54">
              <p14:nvContentPartPr>
                <p14:cNvPr id="42" name="Ink 41">
                  <a:extLst>
                    <a:ext uri="{FF2B5EF4-FFF2-40B4-BE49-F238E27FC236}">
                      <a16:creationId xmlns:a16="http://schemas.microsoft.com/office/drawing/2014/main" id="{C1BDF2D7-2AB9-4CB8-AB0F-8CD937453397}"/>
                    </a:ext>
                  </a:extLst>
                </p14:cNvPr>
                <p14:cNvContentPartPr/>
                <p14:nvPr/>
              </p14:nvContentPartPr>
              <p14:xfrm>
                <a:off x="3263608" y="2890326"/>
                <a:ext cx="334080" cy="1578600"/>
              </p14:xfrm>
            </p:contentPart>
          </mc:Choice>
          <mc:Fallback>
            <p:pic>
              <p:nvPicPr>
                <p:cNvPr id="42" name="Ink 41">
                  <a:extLst>
                    <a:ext uri="{FF2B5EF4-FFF2-40B4-BE49-F238E27FC236}">
                      <a16:creationId xmlns:a16="http://schemas.microsoft.com/office/drawing/2014/main" id="{C1BDF2D7-2AB9-4CB8-AB0F-8CD937453397}"/>
                    </a:ext>
                  </a:extLst>
                </p:cNvPr>
                <p:cNvPicPr/>
                <p:nvPr/>
              </p:nvPicPr>
              <p:blipFill>
                <a:blip r:embed="rId55"/>
                <a:stretch>
                  <a:fillRect/>
                </a:stretch>
              </p:blipFill>
              <p:spPr>
                <a:xfrm>
                  <a:off x="3245968" y="2872326"/>
                  <a:ext cx="369720" cy="16142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3" name="Ink 42">
                  <a:extLst>
                    <a:ext uri="{FF2B5EF4-FFF2-40B4-BE49-F238E27FC236}">
                      <a16:creationId xmlns:a16="http://schemas.microsoft.com/office/drawing/2014/main" id="{D0863B00-08FF-45C6-B9EF-385879759A69}"/>
                    </a:ext>
                  </a:extLst>
                </p14:cNvPr>
                <p14:cNvContentPartPr/>
                <p14:nvPr/>
              </p14:nvContentPartPr>
              <p14:xfrm>
                <a:off x="3316888" y="2874126"/>
                <a:ext cx="230040" cy="1573200"/>
              </p14:xfrm>
            </p:contentPart>
          </mc:Choice>
          <mc:Fallback>
            <p:pic>
              <p:nvPicPr>
                <p:cNvPr id="43" name="Ink 42">
                  <a:extLst>
                    <a:ext uri="{FF2B5EF4-FFF2-40B4-BE49-F238E27FC236}">
                      <a16:creationId xmlns:a16="http://schemas.microsoft.com/office/drawing/2014/main" id="{D0863B00-08FF-45C6-B9EF-385879759A69}"/>
                    </a:ext>
                  </a:extLst>
                </p:cNvPr>
                <p:cNvPicPr/>
                <p:nvPr/>
              </p:nvPicPr>
              <p:blipFill>
                <a:blip r:embed="rId57"/>
                <a:stretch>
                  <a:fillRect/>
                </a:stretch>
              </p:blipFill>
              <p:spPr>
                <a:xfrm>
                  <a:off x="3298888" y="2856486"/>
                  <a:ext cx="265680" cy="1608840"/>
                </a:xfrm>
                <a:prstGeom prst="rect">
                  <a:avLst/>
                </a:prstGeom>
              </p:spPr>
            </p:pic>
          </mc:Fallback>
        </mc:AlternateContent>
      </p:grpSp>
      <p:grpSp>
        <p:nvGrpSpPr>
          <p:cNvPr id="46" name="Group 45">
            <a:extLst>
              <a:ext uri="{FF2B5EF4-FFF2-40B4-BE49-F238E27FC236}">
                <a16:creationId xmlns:a16="http://schemas.microsoft.com/office/drawing/2014/main" id="{5073C912-CEEE-49DE-BCFE-79FF8E4466B8}"/>
              </a:ext>
            </a:extLst>
          </p:cNvPr>
          <p:cNvGrpSpPr/>
          <p:nvPr/>
        </p:nvGrpSpPr>
        <p:grpSpPr>
          <a:xfrm>
            <a:off x="4669768" y="2032086"/>
            <a:ext cx="888840" cy="642600"/>
            <a:chOff x="4669768" y="2032086"/>
            <a:chExt cx="888840" cy="642600"/>
          </a:xfrm>
        </p:grpSpPr>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C08CC431-98CD-4474-9F87-ECDEC9F96D7C}"/>
                    </a:ext>
                  </a:extLst>
                </p14:cNvPr>
                <p14:cNvContentPartPr/>
                <p14:nvPr/>
              </p14:nvContentPartPr>
              <p14:xfrm>
                <a:off x="4836088" y="2317926"/>
                <a:ext cx="304560" cy="17280"/>
              </p14:xfrm>
            </p:contentPart>
          </mc:Choice>
          <mc:Fallback>
            <p:pic>
              <p:nvPicPr>
                <p:cNvPr id="36" name="Ink 35">
                  <a:extLst>
                    <a:ext uri="{FF2B5EF4-FFF2-40B4-BE49-F238E27FC236}">
                      <a16:creationId xmlns:a16="http://schemas.microsoft.com/office/drawing/2014/main" id="{C08CC431-98CD-4474-9F87-ECDEC9F96D7C}"/>
                    </a:ext>
                  </a:extLst>
                </p:cNvPr>
                <p:cNvPicPr/>
                <p:nvPr/>
              </p:nvPicPr>
              <p:blipFill>
                <a:blip r:embed="rId59"/>
                <a:stretch>
                  <a:fillRect/>
                </a:stretch>
              </p:blipFill>
              <p:spPr>
                <a:xfrm>
                  <a:off x="4818448" y="2299926"/>
                  <a:ext cx="34020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57F8D408-EC68-4D8D-8111-C0FC8FAFA8DB}"/>
                    </a:ext>
                  </a:extLst>
                </p14:cNvPr>
                <p14:cNvContentPartPr/>
                <p14:nvPr/>
              </p14:nvContentPartPr>
              <p14:xfrm>
                <a:off x="4862728" y="2383446"/>
                <a:ext cx="380160" cy="42480"/>
              </p14:xfrm>
            </p:contentPart>
          </mc:Choice>
          <mc:Fallback>
            <p:pic>
              <p:nvPicPr>
                <p:cNvPr id="37" name="Ink 36">
                  <a:extLst>
                    <a:ext uri="{FF2B5EF4-FFF2-40B4-BE49-F238E27FC236}">
                      <a16:creationId xmlns:a16="http://schemas.microsoft.com/office/drawing/2014/main" id="{57F8D408-EC68-4D8D-8111-C0FC8FAFA8DB}"/>
                    </a:ext>
                  </a:extLst>
                </p:cNvPr>
                <p:cNvPicPr/>
                <p:nvPr/>
              </p:nvPicPr>
              <p:blipFill>
                <a:blip r:embed="rId61"/>
                <a:stretch>
                  <a:fillRect/>
                </a:stretch>
              </p:blipFill>
              <p:spPr>
                <a:xfrm>
                  <a:off x="4845088" y="2365446"/>
                  <a:ext cx="41580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1B0E62A4-CF46-4459-A347-EEB0A63C40F6}"/>
                    </a:ext>
                  </a:extLst>
                </p14:cNvPr>
                <p14:cNvContentPartPr/>
                <p14:nvPr/>
              </p14:nvContentPartPr>
              <p14:xfrm>
                <a:off x="4882888" y="2506566"/>
                <a:ext cx="351360" cy="129960"/>
              </p14:xfrm>
            </p:contentPart>
          </mc:Choice>
          <mc:Fallback>
            <p:pic>
              <p:nvPicPr>
                <p:cNvPr id="38" name="Ink 37">
                  <a:extLst>
                    <a:ext uri="{FF2B5EF4-FFF2-40B4-BE49-F238E27FC236}">
                      <a16:creationId xmlns:a16="http://schemas.microsoft.com/office/drawing/2014/main" id="{1B0E62A4-CF46-4459-A347-EEB0A63C40F6}"/>
                    </a:ext>
                  </a:extLst>
                </p:cNvPr>
                <p:cNvPicPr/>
                <p:nvPr/>
              </p:nvPicPr>
              <p:blipFill>
                <a:blip r:embed="rId63"/>
                <a:stretch>
                  <a:fillRect/>
                </a:stretch>
              </p:blipFill>
              <p:spPr>
                <a:xfrm>
                  <a:off x="4864888" y="2488566"/>
                  <a:ext cx="38700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9FE1F7F0-8D18-441A-8C97-703C2658DEB9}"/>
                    </a:ext>
                  </a:extLst>
                </p14:cNvPr>
                <p14:cNvContentPartPr/>
                <p14:nvPr/>
              </p14:nvContentPartPr>
              <p14:xfrm>
                <a:off x="4727368" y="2313966"/>
                <a:ext cx="53640" cy="337320"/>
              </p14:xfrm>
            </p:contentPart>
          </mc:Choice>
          <mc:Fallback>
            <p:pic>
              <p:nvPicPr>
                <p:cNvPr id="39" name="Ink 38">
                  <a:extLst>
                    <a:ext uri="{FF2B5EF4-FFF2-40B4-BE49-F238E27FC236}">
                      <a16:creationId xmlns:a16="http://schemas.microsoft.com/office/drawing/2014/main" id="{9FE1F7F0-8D18-441A-8C97-703C2658DEB9}"/>
                    </a:ext>
                  </a:extLst>
                </p:cNvPr>
                <p:cNvPicPr/>
                <p:nvPr/>
              </p:nvPicPr>
              <p:blipFill>
                <a:blip r:embed="rId65"/>
                <a:stretch>
                  <a:fillRect/>
                </a:stretch>
              </p:blipFill>
              <p:spPr>
                <a:xfrm>
                  <a:off x="4709368" y="2295966"/>
                  <a:ext cx="8928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B3E0FE92-85CB-48B1-9D36-73A56CEAE09B}"/>
                    </a:ext>
                  </a:extLst>
                </p14:cNvPr>
                <p14:cNvContentPartPr/>
                <p14:nvPr/>
              </p14:nvContentPartPr>
              <p14:xfrm>
                <a:off x="4845088" y="2048646"/>
                <a:ext cx="682200" cy="626040"/>
              </p14:xfrm>
            </p:contentPart>
          </mc:Choice>
          <mc:Fallback>
            <p:pic>
              <p:nvPicPr>
                <p:cNvPr id="40" name="Ink 39">
                  <a:extLst>
                    <a:ext uri="{FF2B5EF4-FFF2-40B4-BE49-F238E27FC236}">
                      <a16:creationId xmlns:a16="http://schemas.microsoft.com/office/drawing/2014/main" id="{B3E0FE92-85CB-48B1-9D36-73A56CEAE09B}"/>
                    </a:ext>
                  </a:extLst>
                </p:cNvPr>
                <p:cNvPicPr/>
                <p:nvPr/>
              </p:nvPicPr>
              <p:blipFill>
                <a:blip r:embed="rId67"/>
                <a:stretch>
                  <a:fillRect/>
                </a:stretch>
              </p:blipFill>
              <p:spPr>
                <a:xfrm>
                  <a:off x="4827088" y="2031006"/>
                  <a:ext cx="717840" cy="661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5" name="Ink 44">
                  <a:extLst>
                    <a:ext uri="{FF2B5EF4-FFF2-40B4-BE49-F238E27FC236}">
                      <a16:creationId xmlns:a16="http://schemas.microsoft.com/office/drawing/2014/main" id="{43F11F21-7CD1-40F1-B86E-9AD5CF6E142C}"/>
                    </a:ext>
                  </a:extLst>
                </p14:cNvPr>
                <p14:cNvContentPartPr/>
                <p14:nvPr/>
              </p14:nvContentPartPr>
              <p14:xfrm>
                <a:off x="4669768" y="2032086"/>
                <a:ext cx="888840" cy="638640"/>
              </p14:xfrm>
            </p:contentPart>
          </mc:Choice>
          <mc:Fallback>
            <p:pic>
              <p:nvPicPr>
                <p:cNvPr id="45" name="Ink 44">
                  <a:extLst>
                    <a:ext uri="{FF2B5EF4-FFF2-40B4-BE49-F238E27FC236}">
                      <a16:creationId xmlns:a16="http://schemas.microsoft.com/office/drawing/2014/main" id="{43F11F21-7CD1-40F1-B86E-9AD5CF6E142C}"/>
                    </a:ext>
                  </a:extLst>
                </p:cNvPr>
                <p:cNvPicPr/>
                <p:nvPr/>
              </p:nvPicPr>
              <p:blipFill>
                <a:blip r:embed="rId69"/>
                <a:stretch>
                  <a:fillRect/>
                </a:stretch>
              </p:blipFill>
              <p:spPr>
                <a:xfrm>
                  <a:off x="4651768" y="2014086"/>
                  <a:ext cx="924480" cy="674280"/>
                </a:xfrm>
                <a:prstGeom prst="rect">
                  <a:avLst/>
                </a:prstGeom>
              </p:spPr>
            </p:pic>
          </mc:Fallback>
        </mc:AlternateContent>
      </p:grpSp>
      <p:grpSp>
        <p:nvGrpSpPr>
          <p:cNvPr id="49" name="Group 48">
            <a:extLst>
              <a:ext uri="{FF2B5EF4-FFF2-40B4-BE49-F238E27FC236}">
                <a16:creationId xmlns:a16="http://schemas.microsoft.com/office/drawing/2014/main" id="{B5A04F8A-679E-473E-BB15-B8244108A7AB}"/>
              </a:ext>
            </a:extLst>
          </p:cNvPr>
          <p:cNvGrpSpPr/>
          <p:nvPr/>
        </p:nvGrpSpPr>
        <p:grpSpPr>
          <a:xfrm>
            <a:off x="5786488" y="3269406"/>
            <a:ext cx="1616040" cy="268200"/>
            <a:chOff x="5786488" y="3269406"/>
            <a:chExt cx="1616040" cy="268200"/>
          </a:xfrm>
        </p:grpSpPr>
        <mc:AlternateContent xmlns:mc="http://schemas.openxmlformats.org/markup-compatibility/2006">
          <mc:Choice xmlns:p14="http://schemas.microsoft.com/office/powerpoint/2010/main" Requires="p14">
            <p:contentPart p14:bwMode="auto" r:id="rId70">
              <p14:nvContentPartPr>
                <p14:cNvPr id="47" name="Ink 46">
                  <a:extLst>
                    <a:ext uri="{FF2B5EF4-FFF2-40B4-BE49-F238E27FC236}">
                      <a16:creationId xmlns:a16="http://schemas.microsoft.com/office/drawing/2014/main" id="{8D77D4BF-32F6-4525-A59E-97805426E80F}"/>
                    </a:ext>
                  </a:extLst>
                </p14:cNvPr>
                <p14:cNvContentPartPr/>
                <p14:nvPr/>
              </p14:nvContentPartPr>
              <p14:xfrm>
                <a:off x="5786488" y="3418806"/>
                <a:ext cx="1470960" cy="46080"/>
              </p14:xfrm>
            </p:contentPart>
          </mc:Choice>
          <mc:Fallback>
            <p:pic>
              <p:nvPicPr>
                <p:cNvPr id="47" name="Ink 46">
                  <a:extLst>
                    <a:ext uri="{FF2B5EF4-FFF2-40B4-BE49-F238E27FC236}">
                      <a16:creationId xmlns:a16="http://schemas.microsoft.com/office/drawing/2014/main" id="{8D77D4BF-32F6-4525-A59E-97805426E80F}"/>
                    </a:ext>
                  </a:extLst>
                </p:cNvPr>
                <p:cNvPicPr/>
                <p:nvPr/>
              </p:nvPicPr>
              <p:blipFill>
                <a:blip r:embed="rId71"/>
                <a:stretch>
                  <a:fillRect/>
                </a:stretch>
              </p:blipFill>
              <p:spPr>
                <a:xfrm>
                  <a:off x="5768488" y="3400806"/>
                  <a:ext cx="15066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8" name="Ink 47">
                  <a:extLst>
                    <a:ext uri="{FF2B5EF4-FFF2-40B4-BE49-F238E27FC236}">
                      <a16:creationId xmlns:a16="http://schemas.microsoft.com/office/drawing/2014/main" id="{6F3CAA57-5EA0-439E-8208-2EFA5237C193}"/>
                    </a:ext>
                  </a:extLst>
                </p14:cNvPr>
                <p14:cNvContentPartPr/>
                <p14:nvPr/>
              </p14:nvContentPartPr>
              <p14:xfrm>
                <a:off x="7228288" y="3269406"/>
                <a:ext cx="174240" cy="268200"/>
              </p14:xfrm>
            </p:contentPart>
          </mc:Choice>
          <mc:Fallback>
            <p:pic>
              <p:nvPicPr>
                <p:cNvPr id="48" name="Ink 47">
                  <a:extLst>
                    <a:ext uri="{FF2B5EF4-FFF2-40B4-BE49-F238E27FC236}">
                      <a16:creationId xmlns:a16="http://schemas.microsoft.com/office/drawing/2014/main" id="{6F3CAA57-5EA0-439E-8208-2EFA5237C193}"/>
                    </a:ext>
                  </a:extLst>
                </p:cNvPr>
                <p:cNvPicPr/>
                <p:nvPr/>
              </p:nvPicPr>
              <p:blipFill>
                <a:blip r:embed="rId73"/>
                <a:stretch>
                  <a:fillRect/>
                </a:stretch>
              </p:blipFill>
              <p:spPr>
                <a:xfrm>
                  <a:off x="7210288" y="3251406"/>
                  <a:ext cx="209880" cy="303840"/>
                </a:xfrm>
                <a:prstGeom prst="rect">
                  <a:avLst/>
                </a:prstGeom>
              </p:spPr>
            </p:pic>
          </mc:Fallback>
        </mc:AlternateContent>
      </p:grpSp>
      <p:grpSp>
        <p:nvGrpSpPr>
          <p:cNvPr id="52" name="Group 51">
            <a:extLst>
              <a:ext uri="{FF2B5EF4-FFF2-40B4-BE49-F238E27FC236}">
                <a16:creationId xmlns:a16="http://schemas.microsoft.com/office/drawing/2014/main" id="{51552B82-41E6-4AD1-B2A3-B56E8FA43AD6}"/>
              </a:ext>
            </a:extLst>
          </p:cNvPr>
          <p:cNvGrpSpPr/>
          <p:nvPr/>
        </p:nvGrpSpPr>
        <p:grpSpPr>
          <a:xfrm>
            <a:off x="6222088" y="2471646"/>
            <a:ext cx="340920" cy="1576800"/>
            <a:chOff x="6222088" y="2471646"/>
            <a:chExt cx="340920" cy="1576800"/>
          </a:xfrm>
        </p:grpSpPr>
        <mc:AlternateContent xmlns:mc="http://schemas.openxmlformats.org/markup-compatibility/2006">
          <mc:Choice xmlns:p14="http://schemas.microsoft.com/office/powerpoint/2010/main" Requires="p14">
            <p:contentPart p14:bwMode="auto" r:id="rId74">
              <p14:nvContentPartPr>
                <p14:cNvPr id="50" name="Ink 49">
                  <a:extLst>
                    <a:ext uri="{FF2B5EF4-FFF2-40B4-BE49-F238E27FC236}">
                      <a16:creationId xmlns:a16="http://schemas.microsoft.com/office/drawing/2014/main" id="{CCDB90DA-7754-4976-BCF9-6899FAFDD44A}"/>
                    </a:ext>
                  </a:extLst>
                </p14:cNvPr>
                <p14:cNvContentPartPr/>
                <p14:nvPr/>
              </p14:nvContentPartPr>
              <p14:xfrm>
                <a:off x="6222088" y="2471646"/>
                <a:ext cx="340920" cy="1576800"/>
              </p14:xfrm>
            </p:contentPart>
          </mc:Choice>
          <mc:Fallback>
            <p:pic>
              <p:nvPicPr>
                <p:cNvPr id="50" name="Ink 49">
                  <a:extLst>
                    <a:ext uri="{FF2B5EF4-FFF2-40B4-BE49-F238E27FC236}">
                      <a16:creationId xmlns:a16="http://schemas.microsoft.com/office/drawing/2014/main" id="{CCDB90DA-7754-4976-BCF9-6899FAFDD44A}"/>
                    </a:ext>
                  </a:extLst>
                </p:cNvPr>
                <p:cNvPicPr/>
                <p:nvPr/>
              </p:nvPicPr>
              <p:blipFill>
                <a:blip r:embed="rId75"/>
                <a:stretch>
                  <a:fillRect/>
                </a:stretch>
              </p:blipFill>
              <p:spPr>
                <a:xfrm>
                  <a:off x="6204088" y="2453646"/>
                  <a:ext cx="376560" cy="16124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1" name="Ink 50">
                  <a:extLst>
                    <a:ext uri="{FF2B5EF4-FFF2-40B4-BE49-F238E27FC236}">
                      <a16:creationId xmlns:a16="http://schemas.microsoft.com/office/drawing/2014/main" id="{B293E05C-801D-454E-8C09-298987FD5111}"/>
                    </a:ext>
                  </a:extLst>
                </p14:cNvPr>
                <p14:cNvContentPartPr/>
                <p14:nvPr/>
              </p14:nvContentPartPr>
              <p14:xfrm>
                <a:off x="6264208" y="2580726"/>
                <a:ext cx="264960" cy="1438560"/>
              </p14:xfrm>
            </p:contentPart>
          </mc:Choice>
          <mc:Fallback>
            <p:pic>
              <p:nvPicPr>
                <p:cNvPr id="51" name="Ink 50">
                  <a:extLst>
                    <a:ext uri="{FF2B5EF4-FFF2-40B4-BE49-F238E27FC236}">
                      <a16:creationId xmlns:a16="http://schemas.microsoft.com/office/drawing/2014/main" id="{B293E05C-801D-454E-8C09-298987FD5111}"/>
                    </a:ext>
                  </a:extLst>
                </p:cNvPr>
                <p:cNvPicPr/>
                <p:nvPr/>
              </p:nvPicPr>
              <p:blipFill>
                <a:blip r:embed="rId77"/>
                <a:stretch>
                  <a:fillRect/>
                </a:stretch>
              </p:blipFill>
              <p:spPr>
                <a:xfrm>
                  <a:off x="6246568" y="2563086"/>
                  <a:ext cx="300600" cy="1474200"/>
                </a:xfrm>
                <a:prstGeom prst="rect">
                  <a:avLst/>
                </a:prstGeom>
              </p:spPr>
            </p:pic>
          </mc:Fallback>
        </mc:AlternateContent>
      </p:grpSp>
    </p:spTree>
    <p:extLst>
      <p:ext uri="{BB962C8B-B14F-4D97-AF65-F5344CB8AC3E}">
        <p14:creationId xmlns:p14="http://schemas.microsoft.com/office/powerpoint/2010/main" val="1738129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Rutas estáticas: Se requiere del Siguiente Salto</a:t>
            </a:r>
          </a:p>
          <a:p>
            <a:pPr lvl="1"/>
            <a:r>
              <a:rPr lang="es-ES" dirty="0"/>
              <a:t>La dirección IP del siguiente salto de las rutas estáticas configuradas en Junos OS debe ser accesible mediante una ruta directa</a:t>
            </a:r>
          </a:p>
          <a:p>
            <a:pPr lvl="1"/>
            <a:r>
              <a:rPr lang="es-ES" dirty="0"/>
              <a:t>Junos OS no realiza búsquedas recursivas de los próximos saltos de forma predeterminada</a:t>
            </a:r>
            <a:endParaRPr lang="en-US" dirty="0"/>
          </a:p>
        </p:txBody>
      </p:sp>
      <p:pic>
        <p:nvPicPr>
          <p:cNvPr id="4" name="Picture 3">
            <a:extLst>
              <a:ext uri="{FF2B5EF4-FFF2-40B4-BE49-F238E27FC236}">
                <a16:creationId xmlns:a16="http://schemas.microsoft.com/office/drawing/2014/main" id="{49851856-626C-4A6B-84CD-7D97EDC7DF38}"/>
              </a:ext>
            </a:extLst>
          </p:cNvPr>
          <p:cNvPicPr>
            <a:picLocks noChangeAspect="1"/>
          </p:cNvPicPr>
          <p:nvPr/>
        </p:nvPicPr>
        <p:blipFill>
          <a:blip r:embed="rId3"/>
          <a:stretch>
            <a:fillRect/>
          </a:stretch>
        </p:blipFill>
        <p:spPr>
          <a:xfrm>
            <a:off x="1491509" y="3581400"/>
            <a:ext cx="9208982" cy="2362200"/>
          </a:xfrm>
          <a:prstGeom prst="rect">
            <a:avLst/>
          </a:prstGeom>
        </p:spPr>
      </p:pic>
    </p:spTree>
    <p:extLst>
      <p:ext uri="{BB962C8B-B14F-4D97-AF65-F5344CB8AC3E}">
        <p14:creationId xmlns:p14="http://schemas.microsoft.com/office/powerpoint/2010/main" val="3153493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Rutas estáticas: Se requiere del Siguiente Salto</a:t>
            </a:r>
          </a:p>
          <a:p>
            <a:pPr lvl="1"/>
            <a:r>
              <a:rPr lang="es-ES" dirty="0"/>
              <a:t>Las rutas estáticas permanecen en la tabla de enrutamiento hasta que se eliminen o se vuelvan inactivas.</a:t>
            </a:r>
          </a:p>
          <a:p>
            <a:pPr lvl="1"/>
            <a:r>
              <a:rPr lang="es-ES" dirty="0"/>
              <a:t>Se vuelven inactivas cuando la dirección IP utilizada como siguiente salto se vuelve inaccesible</a:t>
            </a:r>
            <a:endParaRPr lang="en-US" dirty="0"/>
          </a:p>
        </p:txBody>
      </p:sp>
      <p:pic>
        <p:nvPicPr>
          <p:cNvPr id="8" name="Picture 7">
            <a:extLst>
              <a:ext uri="{FF2B5EF4-FFF2-40B4-BE49-F238E27FC236}">
                <a16:creationId xmlns:a16="http://schemas.microsoft.com/office/drawing/2014/main" id="{5FAC60D9-41E0-4F54-BAAC-B30E3C3F641F}"/>
              </a:ext>
            </a:extLst>
          </p:cNvPr>
          <p:cNvPicPr>
            <a:picLocks noChangeAspect="1"/>
          </p:cNvPicPr>
          <p:nvPr/>
        </p:nvPicPr>
        <p:blipFill>
          <a:blip r:embed="rId3"/>
          <a:stretch>
            <a:fillRect/>
          </a:stretch>
        </p:blipFill>
        <p:spPr>
          <a:xfrm>
            <a:off x="1886231" y="3312752"/>
            <a:ext cx="8419538" cy="3083818"/>
          </a:xfrm>
          <a:prstGeom prst="rect">
            <a:avLst/>
          </a:prstGeom>
        </p:spPr>
      </p:pic>
    </p:spTree>
    <p:extLst>
      <p:ext uri="{BB962C8B-B14F-4D97-AF65-F5344CB8AC3E}">
        <p14:creationId xmlns:p14="http://schemas.microsoft.com/office/powerpoint/2010/main" val="2430346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Configurando Rutas Estáticas</a:t>
            </a:r>
          </a:p>
          <a:p>
            <a:pPr lvl="1"/>
            <a:r>
              <a:rPr lang="es-GT" dirty="0"/>
              <a:t>Ejemplo de configuración de una ruta estática</a:t>
            </a:r>
            <a:endParaRPr lang="en-US" dirty="0"/>
          </a:p>
        </p:txBody>
      </p:sp>
      <p:pic>
        <p:nvPicPr>
          <p:cNvPr id="8" name="Picture 7">
            <a:extLst>
              <a:ext uri="{FF2B5EF4-FFF2-40B4-BE49-F238E27FC236}">
                <a16:creationId xmlns:a16="http://schemas.microsoft.com/office/drawing/2014/main" id="{BEF1A14F-9AC9-40D9-997F-AA333356160A}"/>
              </a:ext>
            </a:extLst>
          </p:cNvPr>
          <p:cNvPicPr>
            <a:picLocks noChangeAspect="1"/>
          </p:cNvPicPr>
          <p:nvPr/>
        </p:nvPicPr>
        <p:blipFill>
          <a:blip r:embed="rId3"/>
          <a:stretch>
            <a:fillRect/>
          </a:stretch>
        </p:blipFill>
        <p:spPr>
          <a:xfrm>
            <a:off x="1230080" y="2478649"/>
            <a:ext cx="9869381" cy="3863199"/>
          </a:xfrm>
          <a:prstGeom prst="rect">
            <a:avLst/>
          </a:prstGeom>
        </p:spPr>
      </p:pic>
    </p:spTree>
    <p:extLst>
      <p:ext uri="{BB962C8B-B14F-4D97-AF65-F5344CB8AC3E}">
        <p14:creationId xmlns:p14="http://schemas.microsoft.com/office/powerpoint/2010/main" val="180800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13: Enrutamiento estático y dinámico</a:t>
            </a:r>
            <a:endParaRPr lang="es-ES" dirty="0"/>
          </a:p>
        </p:txBody>
      </p:sp>
      <p:sp>
        <p:nvSpPr>
          <p:cNvPr id="5" name="Content Placeholder 4">
            <a:extLst>
              <a:ext uri="{FF2B5EF4-FFF2-40B4-BE49-F238E27FC236}">
                <a16:creationId xmlns:a16="http://schemas.microsoft.com/office/drawing/2014/main" id="{6753FB62-8DE2-4886-909B-272331E80E76}"/>
              </a:ext>
            </a:extLst>
          </p:cNvPr>
          <p:cNvSpPr>
            <a:spLocks noGrp="1"/>
          </p:cNvSpPr>
          <p:nvPr>
            <p:ph idx="1"/>
          </p:nvPr>
        </p:nvSpPr>
        <p:spPr/>
        <p:txBody>
          <a:bodyPr/>
          <a:lstStyle/>
          <a:p>
            <a:r>
              <a:rPr lang="es-GT" dirty="0"/>
              <a:t>Configurando Rutas Estáticas</a:t>
            </a:r>
          </a:p>
          <a:p>
            <a:pPr lvl="1"/>
            <a:r>
              <a:rPr lang="es-GT" dirty="0"/>
              <a:t>Ejemplo de configuración de una ruta estática</a:t>
            </a:r>
            <a:endParaRPr lang="en-US" dirty="0"/>
          </a:p>
        </p:txBody>
      </p:sp>
      <p:pic>
        <p:nvPicPr>
          <p:cNvPr id="6" name="Picture 5">
            <a:extLst>
              <a:ext uri="{FF2B5EF4-FFF2-40B4-BE49-F238E27FC236}">
                <a16:creationId xmlns:a16="http://schemas.microsoft.com/office/drawing/2014/main" id="{B1C4274C-3985-446A-B050-CC45898F9090}"/>
              </a:ext>
            </a:extLst>
          </p:cNvPr>
          <p:cNvPicPr>
            <a:picLocks noChangeAspect="1"/>
          </p:cNvPicPr>
          <p:nvPr/>
        </p:nvPicPr>
        <p:blipFill>
          <a:blip r:embed="rId3"/>
          <a:stretch>
            <a:fillRect/>
          </a:stretch>
        </p:blipFill>
        <p:spPr>
          <a:xfrm>
            <a:off x="1310881" y="2450596"/>
            <a:ext cx="9570238" cy="3776657"/>
          </a:xfrm>
          <a:prstGeom prst="rect">
            <a:avLst/>
          </a:prstGeom>
        </p:spPr>
      </p:pic>
    </p:spTree>
    <p:extLst>
      <p:ext uri="{BB962C8B-B14F-4D97-AF65-F5344CB8AC3E}">
        <p14:creationId xmlns:p14="http://schemas.microsoft.com/office/powerpoint/2010/main" val="412843338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2076</TotalTime>
  <Words>4570</Words>
  <Application>Microsoft Office PowerPoint</Application>
  <PresentationFormat>Widescreen</PresentationFormat>
  <Paragraphs>403</Paragraphs>
  <Slides>53</Slides>
  <Notes>52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Bahnschrift SemiBold</vt:lpstr>
      <vt:lpstr>Calibri</vt:lpstr>
      <vt:lpstr>Tema de Office</vt:lpstr>
      <vt:lpstr>Enrutamiento estático y dinámico</vt:lpstr>
      <vt:lpstr>Rutas estáticas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Enrutamiento Dinámico</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Configurando OSPF</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Enrutamiento utilizando IPv6</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dc:title>
  <dc:creator/>
  <cp:lastModifiedBy>Ramirez, Carlos</cp:lastModifiedBy>
  <cp:revision>12</cp:revision>
  <dcterms:created xsi:type="dcterms:W3CDTF">2022-02-13T05:49:53Z</dcterms:created>
  <dcterms:modified xsi:type="dcterms:W3CDTF">2022-03-25T03:23:46Z</dcterms:modified>
</cp:coreProperties>
</file>